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 id="2147483781" r:id="rId7"/>
    <p:sldMasterId id="2147483788" r:id="rId8"/>
  </p:sldMasterIdLst>
  <p:notesMasterIdLst>
    <p:notesMasterId r:id="rId18"/>
  </p:notesMasterIdLst>
  <p:handoutMasterIdLst>
    <p:handoutMasterId r:id="rId19"/>
  </p:handoutMasterIdLst>
  <p:sldIdLst>
    <p:sldId id="436" r:id="rId9"/>
    <p:sldId id="434" r:id="rId10"/>
    <p:sldId id="407" r:id="rId11"/>
    <p:sldId id="408" r:id="rId12"/>
    <p:sldId id="411" r:id="rId13"/>
    <p:sldId id="437" r:id="rId14"/>
    <p:sldId id="439" r:id="rId15"/>
    <p:sldId id="440" r:id="rId16"/>
    <p:sldId id="435" r:id="rId17"/>
  </p:sldIdLst>
  <p:sldSz cx="9144000" cy="6858000" type="screen4x3"/>
  <p:notesSz cx="6858000" cy="9313863"/>
  <p:custDataLst>
    <p:tags r:id="rId20"/>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Ashley Mayo" initials="AM" lastIdx="1" clrIdx="2">
    <p:extLst>
      <p:ext uri="{19B8F6BF-5375-455C-9EA6-DF929625EA0E}">
        <p15:presenceInfo xmlns:p15="http://schemas.microsoft.com/office/powerpoint/2012/main" userId="S-1-5-21-3803739944-511804359-1636214392-13949" providerId="AD"/>
      </p:ext>
    </p:extLst>
  </p:cmAuthor>
  <p:cmAuthor id="3" name="Eunice Okumu" initials="EO" lastIdx="3" clrIdx="3">
    <p:extLst>
      <p:ext uri="{19B8F6BF-5375-455C-9EA6-DF929625EA0E}">
        <p15:presenceInfo xmlns:p15="http://schemas.microsoft.com/office/powerpoint/2012/main" userId="S-1-5-21-3003367119-45151493-406046460-37603" providerId="AD"/>
      </p:ext>
    </p:extLst>
  </p:cmAuthor>
  <p:cmAuthor id="4" name="Rhonda White" initials="RW" lastIdx="1" clrIdx="4">
    <p:extLst>
      <p:ext uri="{19B8F6BF-5375-455C-9EA6-DF929625EA0E}">
        <p15:presenceInfo xmlns:p15="http://schemas.microsoft.com/office/powerpoint/2012/main" userId="S-1-5-21-3003367119-45151493-406046460-399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740074"/>
    <a:srgbClr val="92D050"/>
    <a:srgbClr val="660033"/>
    <a:srgbClr val="F0DCF0"/>
    <a:srgbClr val="FFE1FF"/>
    <a:srgbClr val="9A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7" autoAdjust="0"/>
    <p:restoredTop sz="86081" autoAdjust="0"/>
  </p:normalViewPr>
  <p:slideViewPr>
    <p:cSldViewPr>
      <p:cViewPr varScale="1">
        <p:scale>
          <a:sx n="98" d="100"/>
          <a:sy n="98" d="100"/>
        </p:scale>
        <p:origin x="15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2/28/2017</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Pasi</a:t>
            </a:r>
            <a:r>
              <a:rPr lang="en-GB" sz="1200" kern="1200" dirty="0">
                <a:solidFill>
                  <a:schemeClr val="tx1"/>
                </a:solidFill>
                <a:effectLst/>
                <a:latin typeface="+mn-lt"/>
                <a:ea typeface="+mn-ea"/>
                <a:cs typeface="+mn-cs"/>
              </a:rPr>
              <a:t> rose, </a:t>
            </a:r>
            <a:r>
              <a:rPr lang="en-GB" sz="1200" kern="1200" dirty="0" err="1">
                <a:solidFill>
                  <a:schemeClr val="tx1"/>
                </a:solidFill>
                <a:effectLst/>
                <a:latin typeface="+mn-lt"/>
                <a:ea typeface="+mn-ea"/>
                <a:cs typeface="+mn-cs"/>
              </a:rPr>
              <a:t>kuchecheudzwa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kunoitirwa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zvikonzero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zvakaita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sechitendero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magariro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zveutano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nezvimwewo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AbChikamu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chingangoita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makumi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matatu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kubva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muzana</a:t>
            </a:r>
            <a:r>
              <a:rPr lang="en-GB" sz="1200" kern="1200" dirty="0">
                <a:solidFill>
                  <a:schemeClr val="tx1"/>
                </a:solidFill>
                <a:effectLst/>
                <a:latin typeface="+mn-lt"/>
                <a:ea typeface="+mn-ea"/>
                <a:cs typeface="+mn-cs"/>
              </a:rPr>
              <a:t> (30%) </a:t>
            </a:r>
            <a:r>
              <a:rPr lang="en-GB" sz="1200" kern="1200" dirty="0" err="1">
                <a:solidFill>
                  <a:schemeClr val="tx1"/>
                </a:solidFill>
                <a:effectLst/>
                <a:latin typeface="+mn-lt"/>
                <a:ea typeface="+mn-ea"/>
                <a:cs typeface="+mn-cs"/>
              </a:rPr>
              <a:t>chevarume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pasi</a:t>
            </a:r>
            <a:r>
              <a:rPr lang="en-GB" sz="1200" kern="1200" dirty="0">
                <a:solidFill>
                  <a:schemeClr val="tx1"/>
                </a:solidFill>
                <a:effectLst/>
                <a:latin typeface="+mn-lt"/>
                <a:ea typeface="+mn-ea"/>
                <a:cs typeface="+mn-cs"/>
              </a:rPr>
              <a:t> rose </a:t>
            </a:r>
            <a:r>
              <a:rPr lang="en-GB" sz="1200" kern="1200" dirty="0" err="1">
                <a:solidFill>
                  <a:schemeClr val="tx1"/>
                </a:solidFill>
                <a:effectLst/>
                <a:latin typeface="+mn-lt"/>
                <a:ea typeface="+mn-ea"/>
                <a:cs typeface="+mn-cs"/>
              </a:rPr>
              <a:t>chakachecheudzwa</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a:t>
            </a:fld>
            <a:endParaRPr lang="en-US"/>
          </a:p>
        </p:txBody>
      </p:sp>
    </p:spTree>
    <p:extLst>
      <p:ext uri="{BB962C8B-B14F-4D97-AF65-F5344CB8AC3E}">
        <p14:creationId xmlns:p14="http://schemas.microsoft.com/office/powerpoint/2010/main" val="219279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Pane </a:t>
            </a:r>
            <a:r>
              <a:rPr lang="en-GB" sz="1200" kern="1200" dirty="0" err="1">
                <a:solidFill>
                  <a:schemeClr val="tx1"/>
                </a:solidFill>
                <a:effectLst/>
                <a:latin typeface="+mn-lt"/>
                <a:ea typeface="+mn-ea"/>
                <a:cs typeface="+mn-cs"/>
              </a:rPr>
              <a:t>dzimwe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nzira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dzekuchecheudzwa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dzinonzi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kuchecheudzwa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pachivanhu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dzinosanganisira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mhando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dzakasiyana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siyana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dzekucheka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ganda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rekumusoro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dzinowanzoitwa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nevanhu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vasiri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mazvikokota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vezvehutano</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3</a:t>
            </a:fld>
            <a:endParaRPr lang="en-US"/>
          </a:p>
        </p:txBody>
      </p:sp>
    </p:spTree>
    <p:extLst>
      <p:ext uri="{BB962C8B-B14F-4D97-AF65-F5344CB8AC3E}">
        <p14:creationId xmlns:p14="http://schemas.microsoft.com/office/powerpoint/2010/main" val="95028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Tsvakurudzo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idzi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dzaisanganisira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varume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vanopfura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zviuru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gumi</a:t>
            </a:r>
            <a:r>
              <a:rPr lang="en-GB" sz="1200" kern="1200" dirty="0">
                <a:solidFill>
                  <a:schemeClr val="tx1"/>
                </a:solidFill>
                <a:effectLst/>
                <a:latin typeface="+mn-lt"/>
                <a:ea typeface="+mn-ea"/>
                <a:cs typeface="+mn-cs"/>
              </a:rPr>
              <a:t> (10 000) </a:t>
            </a:r>
            <a:r>
              <a:rPr lang="en-GB" sz="1200" kern="1200" dirty="0" err="1">
                <a:solidFill>
                  <a:schemeClr val="tx1"/>
                </a:solidFill>
                <a:effectLst/>
                <a:latin typeface="+mn-lt"/>
                <a:ea typeface="+mn-ea"/>
                <a:cs typeface="+mn-cs"/>
              </a:rPr>
              <a:t>kubva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a:t>
            </a:r>
            <a:r>
              <a:rPr lang="en-GB" sz="1200" kern="1200" dirty="0">
                <a:solidFill>
                  <a:schemeClr val="tx1"/>
                </a:solidFill>
                <a:effectLst/>
                <a:latin typeface="+mn-lt"/>
                <a:ea typeface="+mn-ea"/>
                <a:cs typeface="+mn-cs"/>
              </a:rPr>
              <a:t> Kenya, Uganda, ne South Africa.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4</a:t>
            </a:fld>
            <a:endParaRPr lang="en-US"/>
          </a:p>
        </p:txBody>
      </p:sp>
    </p:spTree>
    <p:extLst>
      <p:ext uri="{BB962C8B-B14F-4D97-AF65-F5344CB8AC3E}">
        <p14:creationId xmlns:p14="http://schemas.microsoft.com/office/powerpoint/2010/main" val="137344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Imwe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nzira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yekutsanangura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izvi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ndeyekufunga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nezvevarume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gumi</a:t>
            </a:r>
            <a:r>
              <a:rPr lang="en-GB" sz="1200" kern="1200" dirty="0">
                <a:solidFill>
                  <a:schemeClr val="tx1"/>
                </a:solidFill>
                <a:effectLst/>
                <a:latin typeface="+mn-lt"/>
                <a:ea typeface="+mn-ea"/>
                <a:cs typeface="+mn-cs"/>
              </a:rPr>
              <a:t> (10) </a:t>
            </a:r>
            <a:r>
              <a:rPr lang="en-GB" sz="1200" kern="1200" dirty="0" err="1">
                <a:solidFill>
                  <a:schemeClr val="tx1"/>
                </a:solidFill>
                <a:effectLst/>
                <a:latin typeface="+mn-lt"/>
                <a:ea typeface="+mn-ea"/>
                <a:cs typeface="+mn-cs"/>
              </a:rPr>
              <a:t>vangangowana</a:t>
            </a:r>
            <a:r>
              <a:rPr lang="en-GB" sz="1200" kern="1200" dirty="0">
                <a:solidFill>
                  <a:schemeClr val="tx1"/>
                </a:solidFill>
                <a:effectLst/>
                <a:latin typeface="+mn-lt"/>
                <a:ea typeface="+mn-ea"/>
                <a:cs typeface="+mn-cs"/>
              </a:rPr>
              <a:t> HIV </a:t>
            </a:r>
            <a:r>
              <a:rPr lang="en-GB" sz="1200" kern="1200" dirty="0" err="1">
                <a:solidFill>
                  <a:schemeClr val="tx1"/>
                </a:solidFill>
                <a:effectLst/>
                <a:latin typeface="+mn-lt"/>
                <a:ea typeface="+mn-ea"/>
                <a:cs typeface="+mn-cs"/>
              </a:rPr>
              <a:t>kubva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mukusangana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pabonde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nemudzimai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hutachiwana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hwe</a:t>
            </a:r>
            <a:r>
              <a:rPr lang="en-GB" sz="1200" kern="1200" dirty="0">
                <a:solidFill>
                  <a:schemeClr val="tx1"/>
                </a:solidFill>
                <a:effectLst/>
                <a:latin typeface="+mn-lt"/>
                <a:ea typeface="+mn-ea"/>
                <a:cs typeface="+mn-cs"/>
              </a:rPr>
              <a:t> HIV </a:t>
            </a:r>
            <a:r>
              <a:rPr lang="en-GB" sz="1200" kern="1200" dirty="0" err="1">
                <a:solidFill>
                  <a:schemeClr val="tx1"/>
                </a:solidFill>
                <a:effectLst/>
                <a:latin typeface="+mn-lt"/>
                <a:ea typeface="+mn-ea"/>
                <a:cs typeface="+mn-cs"/>
              </a:rPr>
              <a:t>vasina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kuzvidzivirira</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Pakati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pevarume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gumi</a:t>
            </a:r>
            <a:r>
              <a:rPr lang="en-US" sz="1200" kern="1200" dirty="0">
                <a:solidFill>
                  <a:schemeClr val="tx1"/>
                </a:solidFill>
                <a:effectLst/>
                <a:latin typeface="+mn-lt"/>
                <a:ea typeface="+mn-ea"/>
                <a:cs typeface="+mn-cs"/>
              </a:rPr>
              <a:t> (10) ava, </a:t>
            </a:r>
            <a:r>
              <a:rPr lang="en-US" sz="1200" kern="1200" dirty="0" err="1">
                <a:solidFill>
                  <a:schemeClr val="tx1"/>
                </a:solidFill>
                <a:effectLst/>
                <a:latin typeface="+mn-lt"/>
                <a:ea typeface="+mn-ea"/>
                <a:cs typeface="+mn-cs"/>
              </a:rPr>
              <a:t>kuchecheudzwa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kunotarisirwa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kudzivirira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vashanu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pakubatira</a:t>
            </a:r>
            <a:r>
              <a:rPr lang="en-US" sz="1200" kern="1200" dirty="0">
                <a:solidFill>
                  <a:schemeClr val="tx1"/>
                </a:solidFill>
                <a:effectLst/>
                <a:latin typeface="+mn-lt"/>
                <a:ea typeface="+mn-ea"/>
                <a:cs typeface="+mn-cs"/>
              </a:rPr>
              <a:t> HIV.</a:t>
            </a:r>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Zvisinei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kuchecheudzwa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hakudzivirire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zvachose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kubatira</a:t>
            </a:r>
            <a:r>
              <a:rPr lang="en-US" sz="1200" kern="1200" dirty="0">
                <a:solidFill>
                  <a:schemeClr val="tx1"/>
                </a:solidFill>
                <a:effectLst/>
                <a:latin typeface="+mn-lt"/>
                <a:ea typeface="+mn-ea"/>
                <a:cs typeface="+mn-cs"/>
              </a:rPr>
              <a:t> HIV.</a:t>
            </a:r>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114443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Pane </a:t>
            </a:r>
            <a:r>
              <a:rPr lang="en-GB" sz="1200" kern="1200" dirty="0" err="1">
                <a:solidFill>
                  <a:schemeClr val="tx1"/>
                </a:solidFill>
                <a:effectLst/>
                <a:latin typeface="+mn-lt"/>
                <a:ea typeface="+mn-ea"/>
                <a:cs typeface="+mn-cs"/>
              </a:rPr>
              <a:t>rumwe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ruzivo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rwakakosha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maererano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nekuchecheudzwa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kwevarume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rwunofanira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kuzivikanwa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nevarume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nemadzimai</a:t>
            </a:r>
            <a:r>
              <a:rPr lang="en-GB"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Chokwadi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chaicho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murume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mukana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wakanyanyisa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wekutapurira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mumwe</a:t>
            </a:r>
            <a:r>
              <a:rPr lang="en-GB" sz="1200" kern="1200" dirty="0">
                <a:solidFill>
                  <a:schemeClr val="tx1"/>
                </a:solidFill>
                <a:effectLst/>
                <a:latin typeface="+mn-lt"/>
                <a:ea typeface="+mn-ea"/>
                <a:cs typeface="+mn-cs"/>
              </a:rPr>
              <a:t> wake ne HIV </a:t>
            </a:r>
            <a:r>
              <a:rPr lang="en-GB" sz="1200" kern="1200" dirty="0" err="1">
                <a:solidFill>
                  <a:schemeClr val="tx1"/>
                </a:solidFill>
                <a:effectLst/>
                <a:latin typeface="+mn-lt"/>
                <a:ea typeface="+mn-ea"/>
                <a:cs typeface="+mn-cs"/>
              </a:rPr>
              <a:t>mushure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mekunge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achangochecheudzwa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chironda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chake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chisati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chapora</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378197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Kana </a:t>
            </a:r>
            <a:r>
              <a:rPr lang="en-US" sz="1200" kern="1200" dirty="0" err="1">
                <a:solidFill>
                  <a:schemeClr val="tx1"/>
                </a:solidFill>
                <a:effectLst/>
                <a:latin typeface="+mn-lt"/>
                <a:ea typeface="+mn-ea"/>
                <a:cs typeface="+mn-cs"/>
              </a:rPr>
              <a:t>muine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chero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mibvunzo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yangomuka</a:t>
            </a:r>
            <a:r>
              <a:rPr lang="en-US" sz="1200" kern="1200" dirty="0">
                <a:solidFill>
                  <a:schemeClr val="tx1"/>
                </a:solidFill>
                <a:effectLst/>
                <a:latin typeface="+mn-lt"/>
                <a:ea typeface="+mn-ea"/>
                <a:cs typeface="+mn-cs"/>
              </a:rPr>
              <a:t> kana </a:t>
            </a:r>
            <a:r>
              <a:rPr lang="en-US" sz="1200" kern="1200" dirty="0" err="1">
                <a:solidFill>
                  <a:schemeClr val="tx1"/>
                </a:solidFill>
                <a:effectLst/>
                <a:latin typeface="+mn-lt"/>
                <a:ea typeface="+mn-ea"/>
                <a:cs typeface="+mn-cs"/>
              </a:rPr>
              <a:t>zvamungatyira</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munogonazve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kubata</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250807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48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98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78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286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88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7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12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95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2/28/2017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2/28/2017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2/28/2017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81000" y="4343400"/>
            <a:ext cx="8534400" cy="1692771"/>
          </a:xfrm>
        </p:spPr>
        <p:txBody>
          <a:bodyPr wrap="square" anchor="t" anchorCtr="1">
            <a:spAutoFit/>
          </a:bodyPr>
          <a:lstStyle/>
          <a:p>
            <a:r>
              <a:rPr lang="en-US" altLang="en-US" sz="5200" b="1" dirty="0" err="1">
                <a:latin typeface="Calibri" panose="020F0502020204030204" pitchFamily="34" charset="0"/>
              </a:rPr>
              <a:t>Pekuchecheudzwa</a:t>
            </a:r>
            <a:r>
              <a:rPr lang="en-US" altLang="en-US" sz="5200" b="1" dirty="0">
                <a:latin typeface="Calibri" panose="020F0502020204030204" pitchFamily="34" charset="0"/>
              </a:rPr>
              <a:t> </a:t>
            </a:r>
            <a:r>
              <a:rPr lang="en-US" altLang="en-US" sz="5200" b="1" dirty="0" err="1">
                <a:latin typeface="Calibri" panose="020F0502020204030204" pitchFamily="34" charset="0"/>
              </a:rPr>
              <a:t>kwevarume</a:t>
            </a:r>
            <a:r>
              <a:rPr lang="en-US" altLang="en-US" sz="5200" b="1" dirty="0">
                <a:latin typeface="Calibri" panose="020F0502020204030204" pitchFamily="34" charset="0"/>
              </a:rPr>
              <a:t> </a:t>
            </a:r>
            <a:r>
              <a:rPr lang="en-US" altLang="en-US" sz="5200" b="1" dirty="0" err="1">
                <a:latin typeface="Calibri" panose="020F0502020204030204" pitchFamily="34" charset="0"/>
              </a:rPr>
              <a:t>nekudzivirira</a:t>
            </a:r>
            <a:r>
              <a:rPr lang="en-US" altLang="en-US" sz="5200" b="1" dirty="0">
                <a:latin typeface="Calibri" panose="020F0502020204030204" pitchFamily="34" charset="0"/>
              </a:rPr>
              <a:t> HIV</a:t>
            </a:r>
            <a:endParaRPr lang="en-US" sz="5200" b="1" dirty="0">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155703"/>
            <a:ext cx="4068423" cy="1403606"/>
          </a:xfrm>
          <a:prstGeom prst="rect">
            <a:avLst/>
          </a:prstGeom>
        </p:spPr>
      </p:pic>
      <p:pic>
        <p:nvPicPr>
          <p:cNvPr id="5" name="Picture 4" descr="C:\Users\amayo\AppData\Local\Microsoft\Windows\Temporary Internet Files\Content.Outlook\HHF5TJ64\Hope_Study_1Tag_PMS (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5424" y="1828800"/>
            <a:ext cx="3605552" cy="1608859"/>
          </a:xfrm>
          <a:prstGeom prst="rect">
            <a:avLst/>
          </a:prstGeom>
          <a:noFill/>
          <a:ln>
            <a:noFill/>
          </a:ln>
        </p:spPr>
      </p:pic>
    </p:spTree>
    <p:extLst>
      <p:ext uri="{BB962C8B-B14F-4D97-AF65-F5344CB8AC3E}">
        <p14:creationId xmlns:p14="http://schemas.microsoft.com/office/powerpoint/2010/main" val="268997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11" name="Content Placeholder 2"/>
          <p:cNvSpPr>
            <a:spLocks noGrp="1"/>
          </p:cNvSpPr>
          <p:nvPr>
            <p:ph idx="1"/>
          </p:nvPr>
        </p:nvSpPr>
        <p:spPr>
          <a:xfrm>
            <a:off x="1" y="2693957"/>
            <a:ext cx="8966215" cy="2273812"/>
          </a:xfrm>
        </p:spPr>
        <p:txBody>
          <a:bodyPr/>
          <a:lstStyle/>
          <a:p>
            <a:pPr marL="0" indent="0" algn="ctr" eaLnBrk="1" hangingPunct="1">
              <a:buNone/>
            </a:pPr>
            <a:r>
              <a:rPr lang="en-GB" b="1" dirty="0" err="1">
                <a:solidFill>
                  <a:srgbClr val="740074"/>
                </a:solidFill>
                <a:latin typeface="Calibri" panose="020F0502020204030204" pitchFamily="34" charset="0"/>
              </a:rPr>
              <a:t>Chirevo</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chekuti</a:t>
            </a:r>
            <a:r>
              <a:rPr lang="en-GB" b="1" dirty="0">
                <a:solidFill>
                  <a:srgbClr val="740074"/>
                </a:solidFill>
                <a:latin typeface="Calibri" panose="020F0502020204030204" pitchFamily="34" charset="0"/>
              </a:rPr>
              <a:t> </a:t>
            </a:r>
          </a:p>
          <a:p>
            <a:pPr marL="0" indent="0" algn="ctr" eaLnBrk="1" hangingPunct="1">
              <a:buNone/>
            </a:pPr>
            <a:r>
              <a:rPr lang="en-GB" b="1" i="1" dirty="0">
                <a:solidFill>
                  <a:srgbClr val="669900"/>
                </a:solidFill>
                <a:latin typeface="Calibri" panose="020F0502020204030204" pitchFamily="34" charset="0"/>
              </a:rPr>
              <a:t>“</a:t>
            </a:r>
            <a:r>
              <a:rPr lang="en-GB" b="1" i="1" dirty="0" err="1">
                <a:solidFill>
                  <a:srgbClr val="669900"/>
                </a:solidFill>
                <a:latin typeface="Calibri" panose="020F0502020204030204" pitchFamily="34" charset="0"/>
              </a:rPr>
              <a:t>kuchecheudzwa</a:t>
            </a:r>
            <a:r>
              <a:rPr lang="en-GB" b="1" i="1" dirty="0">
                <a:solidFill>
                  <a:srgbClr val="669900"/>
                </a:solidFill>
                <a:latin typeface="Calibri" panose="020F0502020204030204" pitchFamily="34" charset="0"/>
              </a:rPr>
              <a:t> </a:t>
            </a:r>
            <a:r>
              <a:rPr lang="en-GB" b="1" i="1" dirty="0" err="1">
                <a:solidFill>
                  <a:srgbClr val="669900"/>
                </a:solidFill>
                <a:latin typeface="Calibri" panose="020F0502020204030204" pitchFamily="34" charset="0"/>
              </a:rPr>
              <a:t>kwevarume</a:t>
            </a:r>
            <a:r>
              <a:rPr lang="en-GB" b="1" i="1" dirty="0">
                <a:solidFill>
                  <a:srgbClr val="669900"/>
                </a:solidFill>
                <a:latin typeface="Calibri" panose="020F0502020204030204" pitchFamily="34" charset="0"/>
              </a:rPr>
              <a:t>” </a:t>
            </a:r>
          </a:p>
          <a:p>
            <a:pPr marL="0" indent="0" algn="ctr" eaLnBrk="1" hangingPunct="1">
              <a:buNone/>
            </a:pPr>
            <a:r>
              <a:rPr lang="en-GB" b="1" dirty="0" err="1">
                <a:solidFill>
                  <a:srgbClr val="740074"/>
                </a:solidFill>
                <a:latin typeface="Calibri" panose="020F0502020204030204" pitchFamily="34" charset="0"/>
              </a:rPr>
              <a:t>chinoreva</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kuti</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kuchekwa</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kweganda</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rekumusoro</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kwenhengo</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yemurume</a:t>
            </a:r>
            <a:r>
              <a:rPr lang="en-GB" b="1" dirty="0">
                <a:solidFill>
                  <a:srgbClr val="740074"/>
                </a:solidFill>
                <a:latin typeface="Calibri" panose="020F0502020204030204" pitchFamily="34" charset="0"/>
              </a:rPr>
              <a:t>.</a:t>
            </a:r>
            <a:endParaRPr lang="en-US" b="1" dirty="0">
              <a:solidFill>
                <a:srgbClr val="740074"/>
              </a:solidFill>
              <a:latin typeface="Calibri" panose="020F0502020204030204" pitchFamily="34" charset="0"/>
            </a:endParaRPr>
          </a:p>
        </p:txBody>
      </p:sp>
      <p:sp>
        <p:nvSpPr>
          <p:cNvPr id="3" name="Rectangle 2"/>
          <p:cNvSpPr/>
          <p:nvPr/>
        </p:nvSpPr>
        <p:spPr>
          <a:xfrm>
            <a:off x="0" y="47549"/>
            <a:ext cx="9144000" cy="1446550"/>
          </a:xfrm>
          <a:prstGeom prst="rect">
            <a:avLst/>
          </a:prstGeom>
        </p:spPr>
        <p:txBody>
          <a:bodyPr wrap="square">
            <a:spAutoFit/>
          </a:bodyPr>
          <a:lstStyle/>
          <a:p>
            <a:pPr algn="ctr"/>
            <a:r>
              <a:rPr lang="en-GB" sz="4400" b="1" dirty="0">
                <a:solidFill>
                  <a:srgbClr val="740074"/>
                </a:solidFill>
                <a:latin typeface="Calibri" panose="020F0502020204030204" pitchFamily="34" charset="0"/>
                <a:ea typeface="+mj-ea"/>
                <a:cs typeface="+mj-cs"/>
              </a:rPr>
              <a:t>Chii </a:t>
            </a:r>
            <a:r>
              <a:rPr lang="en-GB" sz="4400" b="1" dirty="0" err="1">
                <a:solidFill>
                  <a:srgbClr val="740074"/>
                </a:solidFill>
                <a:latin typeface="Calibri" panose="020F0502020204030204" pitchFamily="34" charset="0"/>
                <a:ea typeface="+mj-ea"/>
                <a:cs typeface="+mj-cs"/>
              </a:rPr>
              <a:t>chinonzi</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Kuchecheudzwa</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Kwevarume</a:t>
            </a:r>
            <a:r>
              <a:rPr lang="en-GB" sz="4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spTree>
    <p:extLst>
      <p:ext uri="{BB962C8B-B14F-4D97-AF65-F5344CB8AC3E}">
        <p14:creationId xmlns:p14="http://schemas.microsoft.com/office/powerpoint/2010/main" val="372171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a:spLocks noGrp="1"/>
          </p:cNvSpPr>
          <p:nvPr>
            <p:ph type="title"/>
          </p:nvPr>
        </p:nvSpPr>
        <p:spPr>
          <a:xfrm>
            <a:off x="4495800" y="1752600"/>
            <a:ext cx="4470416" cy="4415028"/>
          </a:xfrm>
        </p:spPr>
        <p:txBody>
          <a:bodyPr/>
          <a:lstStyle/>
          <a:p>
            <a:r>
              <a:rPr lang="en-GB" sz="3400" b="1" dirty="0" err="1">
                <a:latin typeface="Calibri" panose="020F0502020204030204" pitchFamily="34" charset="0"/>
              </a:rPr>
              <a:t>Chirevo</a:t>
            </a:r>
            <a:r>
              <a:rPr lang="en-GB" sz="3400" b="1" dirty="0">
                <a:latin typeface="Calibri" panose="020F0502020204030204" pitchFamily="34" charset="0"/>
              </a:rPr>
              <a:t> </a:t>
            </a:r>
            <a:r>
              <a:rPr lang="en-GB" sz="3400" b="1" dirty="0" err="1">
                <a:latin typeface="Calibri" panose="020F0502020204030204" pitchFamily="34" charset="0"/>
              </a:rPr>
              <a:t>chekuti</a:t>
            </a:r>
            <a:r>
              <a:rPr lang="en-GB" sz="3400" b="1" dirty="0">
                <a:latin typeface="Calibri" panose="020F0502020204030204" pitchFamily="34" charset="0"/>
              </a:rPr>
              <a:t> </a:t>
            </a:r>
            <a:r>
              <a:rPr lang="en-GB" sz="3400" b="1" dirty="0">
                <a:solidFill>
                  <a:srgbClr val="669900"/>
                </a:solidFill>
                <a:latin typeface="Calibri" panose="020F0502020204030204" pitchFamily="34" charset="0"/>
              </a:rPr>
              <a:t>“</a:t>
            </a:r>
            <a:r>
              <a:rPr lang="en-GB" sz="3400" b="1" dirty="0" err="1">
                <a:solidFill>
                  <a:srgbClr val="669900"/>
                </a:solidFill>
                <a:latin typeface="Calibri" panose="020F0502020204030204" pitchFamily="34" charset="0"/>
              </a:rPr>
              <a:t>kuchecheudzwa</a:t>
            </a:r>
            <a:r>
              <a:rPr lang="en-GB" sz="3400" b="1" dirty="0">
                <a:solidFill>
                  <a:srgbClr val="669900"/>
                </a:solidFill>
                <a:latin typeface="Calibri" panose="020F0502020204030204" pitchFamily="34" charset="0"/>
              </a:rPr>
              <a:t> </a:t>
            </a:r>
            <a:r>
              <a:rPr lang="en-GB" sz="3400" b="1" dirty="0" err="1">
                <a:solidFill>
                  <a:srgbClr val="669900"/>
                </a:solidFill>
                <a:latin typeface="Calibri" panose="020F0502020204030204" pitchFamily="34" charset="0"/>
              </a:rPr>
              <a:t>kwevarume</a:t>
            </a:r>
            <a:r>
              <a:rPr lang="en-GB" sz="3400" b="1" dirty="0">
                <a:solidFill>
                  <a:srgbClr val="669900"/>
                </a:solidFill>
                <a:latin typeface="Calibri" panose="020F0502020204030204" pitchFamily="34" charset="0"/>
              </a:rPr>
              <a:t> </a:t>
            </a:r>
            <a:r>
              <a:rPr lang="en-GB" sz="3400" b="1" dirty="0" err="1">
                <a:solidFill>
                  <a:srgbClr val="669900"/>
                </a:solidFill>
                <a:latin typeface="Calibri" panose="020F0502020204030204" pitchFamily="34" charset="0"/>
              </a:rPr>
              <a:t>pahutano</a:t>
            </a:r>
            <a:r>
              <a:rPr lang="en-GB" sz="3400" b="1" dirty="0">
                <a:solidFill>
                  <a:srgbClr val="669900"/>
                </a:solidFill>
                <a:latin typeface="Calibri" panose="020F0502020204030204" pitchFamily="34" charset="0"/>
              </a:rPr>
              <a:t>” </a:t>
            </a:r>
            <a:r>
              <a:rPr lang="en-GB" sz="3400" b="1" dirty="0" err="1">
                <a:latin typeface="Calibri" panose="020F0502020204030204" pitchFamily="34" charset="0"/>
              </a:rPr>
              <a:t>chinoreva</a:t>
            </a:r>
            <a:r>
              <a:rPr lang="en-GB" sz="3400" b="1" dirty="0">
                <a:latin typeface="Calibri" panose="020F0502020204030204" pitchFamily="34" charset="0"/>
              </a:rPr>
              <a:t> </a:t>
            </a:r>
            <a:r>
              <a:rPr lang="en-GB" sz="3400" b="1" dirty="0" err="1">
                <a:latin typeface="Calibri" panose="020F0502020204030204" pitchFamily="34" charset="0"/>
              </a:rPr>
              <a:t>kuti</a:t>
            </a:r>
            <a:r>
              <a:rPr lang="en-GB" sz="3400" b="1" dirty="0">
                <a:latin typeface="Calibri" panose="020F0502020204030204" pitchFamily="34" charset="0"/>
              </a:rPr>
              <a:t> </a:t>
            </a:r>
            <a:r>
              <a:rPr lang="en-GB" sz="3400" b="1" dirty="0" err="1">
                <a:latin typeface="Calibri" panose="020F0502020204030204" pitchFamily="34" charset="0"/>
              </a:rPr>
              <a:t>kuchekwa</a:t>
            </a:r>
            <a:r>
              <a:rPr lang="en-GB" sz="3400" b="1" dirty="0">
                <a:latin typeface="Calibri" panose="020F0502020204030204" pitchFamily="34" charset="0"/>
              </a:rPr>
              <a:t> (operation) </a:t>
            </a:r>
            <a:r>
              <a:rPr lang="en-GB" sz="3400" b="1" dirty="0" err="1">
                <a:latin typeface="Calibri" panose="020F0502020204030204" pitchFamily="34" charset="0"/>
              </a:rPr>
              <a:t>kweganda</a:t>
            </a:r>
            <a:r>
              <a:rPr lang="en-GB" sz="3400" b="1" dirty="0">
                <a:latin typeface="Calibri" panose="020F0502020204030204" pitchFamily="34" charset="0"/>
              </a:rPr>
              <a:t> </a:t>
            </a:r>
            <a:r>
              <a:rPr lang="en-GB" sz="3400" b="1" dirty="0" err="1">
                <a:latin typeface="Calibri" panose="020F0502020204030204" pitchFamily="34" charset="0"/>
              </a:rPr>
              <a:t>rekumusoro</a:t>
            </a:r>
            <a:r>
              <a:rPr lang="en-GB" sz="3400" b="1" dirty="0">
                <a:latin typeface="Calibri" panose="020F0502020204030204" pitchFamily="34" charset="0"/>
              </a:rPr>
              <a:t> </a:t>
            </a:r>
            <a:r>
              <a:rPr lang="en-GB" sz="3400" b="1" dirty="0" err="1">
                <a:latin typeface="Calibri" panose="020F0502020204030204" pitchFamily="34" charset="0"/>
              </a:rPr>
              <a:t>navanamazvikokota</a:t>
            </a:r>
            <a:r>
              <a:rPr lang="en-GB" sz="3400" b="1" dirty="0">
                <a:latin typeface="Calibri" panose="020F0502020204030204" pitchFamily="34" charset="0"/>
              </a:rPr>
              <a:t> </a:t>
            </a:r>
            <a:r>
              <a:rPr lang="en-GB" sz="3400" b="1" dirty="0" err="1">
                <a:latin typeface="Calibri" panose="020F0502020204030204" pitchFamily="34" charset="0"/>
              </a:rPr>
              <a:t>vezvehutano</a:t>
            </a:r>
            <a:r>
              <a:rPr lang="en-GB" sz="3400" b="1" dirty="0">
                <a:latin typeface="Calibri" panose="020F0502020204030204" pitchFamily="34" charset="0"/>
              </a:rPr>
              <a:t> </a:t>
            </a:r>
            <a:r>
              <a:rPr lang="en-GB" sz="3400" b="1" dirty="0" err="1">
                <a:latin typeface="Calibri" panose="020F0502020204030204" pitchFamily="34" charset="0"/>
              </a:rPr>
              <a:t>vakadzidzira</a:t>
            </a:r>
            <a:r>
              <a:rPr lang="en-GB" sz="3400" b="1" dirty="0">
                <a:latin typeface="Calibri" panose="020F0502020204030204" pitchFamily="34" charset="0"/>
              </a:rPr>
              <a:t> </a:t>
            </a:r>
            <a:r>
              <a:rPr lang="en-GB" sz="3400" b="1" dirty="0" err="1">
                <a:latin typeface="Calibri" panose="020F0502020204030204" pitchFamily="34" charset="0"/>
              </a:rPr>
              <a:t>basa</a:t>
            </a:r>
            <a:r>
              <a:rPr lang="en-GB" sz="3400" b="1" dirty="0">
                <a:latin typeface="Calibri" panose="020F0502020204030204" pitchFamily="34" charset="0"/>
              </a:rPr>
              <a:t> </a:t>
            </a:r>
            <a:r>
              <a:rPr lang="en-GB" sz="3400" b="1" dirty="0" err="1">
                <a:latin typeface="Calibri" panose="020F0502020204030204" pitchFamily="34" charset="0"/>
              </a:rPr>
              <a:t>ravo</a:t>
            </a:r>
            <a:r>
              <a:rPr lang="en-GB" sz="3400" b="1" dirty="0">
                <a:latin typeface="Calibri" panose="020F0502020204030204" pitchFamily="34" charset="0"/>
              </a:rPr>
              <a:t>.</a:t>
            </a:r>
            <a:endParaRPr lang="en-US" sz="3400" b="1" dirty="0">
              <a:latin typeface="Calibri" panose="020F0502020204030204" pitchFamily="34" charset="0"/>
            </a:endParaRPr>
          </a:p>
        </p:txBody>
      </p:sp>
      <p:sp>
        <p:nvSpPr>
          <p:cNvPr id="2" name="Rectangle 1"/>
          <p:cNvSpPr/>
          <p:nvPr/>
        </p:nvSpPr>
        <p:spPr>
          <a:xfrm>
            <a:off x="4864" y="31898"/>
            <a:ext cx="9139136" cy="1446550"/>
          </a:xfrm>
          <a:prstGeom prst="rect">
            <a:avLst/>
          </a:prstGeom>
        </p:spPr>
        <p:txBody>
          <a:bodyPr wrap="square">
            <a:spAutoFit/>
          </a:bodyPr>
          <a:lstStyle/>
          <a:p>
            <a:pPr lvl="0" algn="ctr"/>
            <a:r>
              <a:rPr lang="en-GB" sz="4400" b="1" dirty="0">
                <a:solidFill>
                  <a:srgbClr val="740074"/>
                </a:solidFill>
                <a:latin typeface="Calibri" panose="020F0502020204030204" pitchFamily="34" charset="0"/>
              </a:rPr>
              <a:t>Chii </a:t>
            </a:r>
            <a:r>
              <a:rPr lang="en-GB" sz="4400" b="1" dirty="0" err="1">
                <a:solidFill>
                  <a:srgbClr val="740074"/>
                </a:solidFill>
                <a:latin typeface="Calibri" panose="020F0502020204030204" pitchFamily="34" charset="0"/>
              </a:rPr>
              <a:t>chinonzi</a:t>
            </a:r>
            <a:r>
              <a:rPr lang="en-GB" sz="4400" b="1" dirty="0">
                <a:solidFill>
                  <a:srgbClr val="740074"/>
                </a:solidFill>
                <a:latin typeface="Calibri" panose="020F0502020204030204" pitchFamily="34" charset="0"/>
              </a:rPr>
              <a:t> </a:t>
            </a:r>
            <a:r>
              <a:rPr lang="en-GB" sz="4400" b="1" dirty="0" err="1">
                <a:solidFill>
                  <a:srgbClr val="740074"/>
                </a:solidFill>
                <a:latin typeface="Calibri" panose="020F0502020204030204" pitchFamily="34" charset="0"/>
              </a:rPr>
              <a:t>Kuchecheudzwa</a:t>
            </a:r>
            <a:r>
              <a:rPr lang="en-GB" sz="4400" b="1" dirty="0">
                <a:solidFill>
                  <a:srgbClr val="740074"/>
                </a:solidFill>
                <a:latin typeface="Calibri" panose="020F0502020204030204" pitchFamily="34" charset="0"/>
              </a:rPr>
              <a:t> </a:t>
            </a:r>
            <a:r>
              <a:rPr lang="en-GB" sz="4400" b="1" dirty="0" err="1">
                <a:solidFill>
                  <a:srgbClr val="740074"/>
                </a:solidFill>
                <a:latin typeface="Calibri" panose="020F0502020204030204" pitchFamily="34" charset="0"/>
              </a:rPr>
              <a:t>Kwevarume</a:t>
            </a:r>
            <a:r>
              <a:rPr lang="en-GB" sz="4400" b="1" dirty="0">
                <a:solidFill>
                  <a:srgbClr val="740074"/>
                </a:solidFill>
                <a:latin typeface="Calibri" panose="020F0502020204030204" pitchFamily="34" charset="0"/>
              </a:rPr>
              <a:t>?</a:t>
            </a:r>
            <a:endParaRPr lang="en-US" dirty="0">
              <a:solidFill>
                <a:prstClr val="black"/>
              </a:solidFill>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304800" y="2819400"/>
            <a:ext cx="3895682" cy="2591025"/>
          </a:xfrm>
          <a:prstGeom prst="rect">
            <a:avLst/>
          </a:prstGeom>
        </p:spPr>
      </p:pic>
    </p:spTree>
    <p:custDataLst>
      <p:tags r:id="rId1"/>
    </p:custDataLst>
    <p:extLst>
      <p:ext uri="{BB962C8B-B14F-4D97-AF65-F5344CB8AC3E}">
        <p14:creationId xmlns:p14="http://schemas.microsoft.com/office/powerpoint/2010/main" val="322154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278"/>
            <a:ext cx="9144000" cy="1120360"/>
          </a:xfrm>
        </p:spPr>
        <p:txBody>
          <a:bodyPr/>
          <a:lstStyle/>
          <a:p>
            <a:r>
              <a:rPr lang="en-GB" sz="3400" b="1" dirty="0">
                <a:latin typeface="Calibri" panose="020F0502020204030204" pitchFamily="34" charset="0"/>
              </a:rPr>
              <a:t>Chii </a:t>
            </a:r>
            <a:r>
              <a:rPr lang="en-GB" sz="3400" b="1" dirty="0" err="1">
                <a:latin typeface="Calibri" panose="020F0502020204030204" pitchFamily="34" charset="0"/>
              </a:rPr>
              <a:t>chinozivikanwa</a:t>
            </a:r>
            <a:r>
              <a:rPr lang="en-GB" sz="3400" b="1" dirty="0">
                <a:latin typeface="Calibri" panose="020F0502020204030204" pitchFamily="34" charset="0"/>
              </a:rPr>
              <a:t> </a:t>
            </a:r>
            <a:r>
              <a:rPr lang="en-GB" sz="3400" b="1" dirty="0" err="1">
                <a:latin typeface="Calibri" panose="020F0502020204030204" pitchFamily="34" charset="0"/>
              </a:rPr>
              <a:t>pamusoro</a:t>
            </a:r>
            <a:r>
              <a:rPr lang="en-GB" sz="3400" b="1" dirty="0">
                <a:latin typeface="Calibri" panose="020F0502020204030204" pitchFamily="34" charset="0"/>
              </a:rPr>
              <a:t> </a:t>
            </a:r>
            <a:r>
              <a:rPr lang="en-GB" sz="3400" b="1" dirty="0" err="1">
                <a:latin typeface="Calibri" panose="020F0502020204030204" pitchFamily="34" charset="0"/>
              </a:rPr>
              <a:t>Pekuchecheudzwa</a:t>
            </a:r>
            <a:r>
              <a:rPr lang="en-GB" sz="3400" b="1" dirty="0">
                <a:latin typeface="Calibri" panose="020F0502020204030204" pitchFamily="34" charset="0"/>
              </a:rPr>
              <a:t> </a:t>
            </a:r>
            <a:r>
              <a:rPr lang="en-GB" sz="3400" b="1" dirty="0" err="1">
                <a:latin typeface="Calibri" panose="020F0502020204030204" pitchFamily="34" charset="0"/>
              </a:rPr>
              <a:t>Kwevarume</a:t>
            </a:r>
            <a:r>
              <a:rPr lang="en-GB" sz="3400" b="1" dirty="0">
                <a:latin typeface="Calibri" panose="020F0502020204030204" pitchFamily="34" charset="0"/>
              </a:rPr>
              <a:t> </a:t>
            </a:r>
            <a:r>
              <a:rPr lang="en-GB" sz="3400" b="1" dirty="0" err="1">
                <a:latin typeface="Calibri" panose="020F0502020204030204" pitchFamily="34" charset="0"/>
              </a:rPr>
              <a:t>Nekudzivirira</a:t>
            </a:r>
            <a:r>
              <a:rPr lang="en-GB" sz="3400" b="1" dirty="0">
                <a:latin typeface="Calibri" panose="020F0502020204030204" pitchFamily="34" charset="0"/>
              </a:rPr>
              <a:t> HIV?</a:t>
            </a:r>
            <a:endParaRPr lang="en-US" sz="3400" dirty="0">
              <a:latin typeface="Calibri" panose="020F0502020204030204" pitchFamily="34" charset="0"/>
            </a:endParaRPr>
          </a:p>
        </p:txBody>
      </p:sp>
      <p:sp>
        <p:nvSpPr>
          <p:cNvPr id="3" name="Content Placeholder 2"/>
          <p:cNvSpPr>
            <a:spLocks noGrp="1"/>
          </p:cNvSpPr>
          <p:nvPr>
            <p:ph idx="1"/>
          </p:nvPr>
        </p:nvSpPr>
        <p:spPr>
          <a:xfrm>
            <a:off x="137280" y="1816706"/>
            <a:ext cx="4337854" cy="4601720"/>
          </a:xfrm>
        </p:spPr>
        <p:txBody>
          <a:bodyPr/>
          <a:lstStyle/>
          <a:p>
            <a:pPr marL="0" indent="0">
              <a:lnSpc>
                <a:spcPct val="90000"/>
              </a:lnSpc>
              <a:buNone/>
            </a:pPr>
            <a:r>
              <a:rPr lang="en-GB" b="1" dirty="0" err="1">
                <a:solidFill>
                  <a:srgbClr val="669900"/>
                </a:solidFill>
                <a:latin typeface="Calibri" panose="020F0502020204030204" pitchFamily="34" charset="0"/>
              </a:rPr>
              <a:t>Tsvakurudzo</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dzeongororo</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nhatu</a:t>
            </a:r>
            <a:r>
              <a:rPr lang="en-GB" b="1" dirty="0">
                <a:solidFill>
                  <a:srgbClr val="669900"/>
                </a:solidFill>
                <a:latin typeface="Calibri" panose="020F0502020204030204" pitchFamily="34" charset="0"/>
              </a:rPr>
              <a:t> (3) </a:t>
            </a:r>
            <a:r>
              <a:rPr lang="en-GB" b="1" dirty="0" err="1">
                <a:solidFill>
                  <a:srgbClr val="669900"/>
                </a:solidFill>
                <a:latin typeface="Calibri" panose="020F0502020204030204" pitchFamily="34" charset="0"/>
              </a:rPr>
              <a:t>dzakaongorora</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munguva</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pfupi</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yapfuura</a:t>
            </a:r>
            <a:r>
              <a:rPr lang="en-GB" b="1" dirty="0">
                <a:solidFill>
                  <a:srgbClr val="669900"/>
                </a:solidFill>
                <a:latin typeface="Calibri" panose="020F0502020204030204" pitchFamily="34" charset="0"/>
              </a:rPr>
              <a:t> kana </a:t>
            </a:r>
            <a:r>
              <a:rPr lang="en-GB" b="1" dirty="0" err="1">
                <a:solidFill>
                  <a:srgbClr val="669900"/>
                </a:solidFill>
                <a:latin typeface="Calibri" panose="020F0502020204030204" pitchFamily="34" charset="0"/>
              </a:rPr>
              <a:t>kuchecheudzwa</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kwevarume</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pahutano</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kuchikwanisa</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kudzivirira</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varume</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pakubatira</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HIVpakusangana</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pabonde</a:t>
            </a:r>
            <a:r>
              <a:rPr lang="en-GB" b="1" dirty="0">
                <a:solidFill>
                  <a:srgbClr val="669900"/>
                </a:solidFill>
                <a:latin typeface="Calibri" panose="020F0502020204030204" pitchFamily="34" charset="0"/>
              </a:rPr>
              <a:t>.</a:t>
            </a:r>
            <a:endParaRPr lang="en-US" b="1" dirty="0">
              <a:solidFill>
                <a:srgbClr val="740074"/>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256" y="1676400"/>
            <a:ext cx="5001960" cy="5086739"/>
          </a:xfrm>
          <a:prstGeom prst="rect">
            <a:avLst/>
          </a:prstGeom>
        </p:spPr>
      </p:pic>
      <p:sp>
        <p:nvSpPr>
          <p:cNvPr id="7" name="5-Point Star 6"/>
          <p:cNvSpPr/>
          <p:nvPr/>
        </p:nvSpPr>
        <p:spPr>
          <a:xfrm>
            <a:off x="7162800" y="4343400"/>
            <a:ext cx="304800" cy="304800"/>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933689" y="4406588"/>
            <a:ext cx="152911" cy="126803"/>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214108" y="6278120"/>
            <a:ext cx="415292" cy="415292"/>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154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816612"/>
            <a:ext cx="5384816" cy="4876800"/>
          </a:xfrm>
        </p:spPr>
        <p:txBody>
          <a:bodyPr/>
          <a:lstStyle/>
          <a:p>
            <a:pPr algn="l"/>
            <a:r>
              <a:rPr lang="en-GB" sz="2800" b="1" dirty="0" err="1">
                <a:latin typeface="Calibri" panose="020F0502020204030204" pitchFamily="34" charset="0"/>
              </a:rPr>
              <a:t>Tsvakurudzo</a:t>
            </a:r>
            <a:r>
              <a:rPr lang="en-GB" sz="2800" b="1" dirty="0">
                <a:latin typeface="Calibri" panose="020F0502020204030204" pitchFamily="34" charset="0"/>
              </a:rPr>
              <a:t> </a:t>
            </a:r>
            <a:r>
              <a:rPr lang="en-GB" sz="2800" b="1" dirty="0" err="1">
                <a:latin typeface="Calibri" panose="020F0502020204030204" pitchFamily="34" charset="0"/>
              </a:rPr>
              <a:t>idzi</a:t>
            </a:r>
            <a:r>
              <a:rPr lang="en-GB" sz="2800" b="1" dirty="0">
                <a:latin typeface="Calibri" panose="020F0502020204030204" pitchFamily="34" charset="0"/>
              </a:rPr>
              <a:t> </a:t>
            </a:r>
            <a:r>
              <a:rPr lang="en-GB" sz="2800" b="1" dirty="0" err="1">
                <a:latin typeface="Calibri" panose="020F0502020204030204" pitchFamily="34" charset="0"/>
              </a:rPr>
              <a:t>dzakaratidza</a:t>
            </a:r>
            <a:r>
              <a:rPr lang="en-GB" sz="2800" b="1" dirty="0">
                <a:latin typeface="Calibri" panose="020F0502020204030204" pitchFamily="34" charset="0"/>
              </a:rPr>
              <a:t> </a:t>
            </a:r>
            <a:r>
              <a:rPr lang="en-GB" sz="2800" b="1" dirty="0" err="1">
                <a:latin typeface="Calibri" panose="020F0502020204030204" pitchFamily="34" charset="0"/>
              </a:rPr>
              <a:t>kuti</a:t>
            </a:r>
            <a:r>
              <a:rPr lang="en-GB" sz="2800" b="1" dirty="0">
                <a:latin typeface="Calibri" panose="020F0502020204030204" pitchFamily="34" charset="0"/>
              </a:rPr>
              <a:t> </a:t>
            </a:r>
            <a:r>
              <a:rPr lang="en-GB" sz="2800" b="1" dirty="0" err="1">
                <a:latin typeface="Calibri" panose="020F0502020204030204" pitchFamily="34" charset="0"/>
              </a:rPr>
              <a:t>varume</a:t>
            </a:r>
            <a:r>
              <a:rPr lang="en-GB" sz="2800" b="1" dirty="0">
                <a:latin typeface="Calibri" panose="020F0502020204030204" pitchFamily="34" charset="0"/>
              </a:rPr>
              <a:t> </a:t>
            </a:r>
            <a:r>
              <a:rPr lang="en-GB" sz="2800" b="1" dirty="0" err="1">
                <a:latin typeface="Calibri" panose="020F0502020204030204" pitchFamily="34" charset="0"/>
              </a:rPr>
              <a:t>vakachecheudzwa</a:t>
            </a:r>
            <a:r>
              <a:rPr lang="en-GB" sz="2800" b="1" dirty="0">
                <a:latin typeface="Calibri" panose="020F0502020204030204" pitchFamily="34" charset="0"/>
              </a:rPr>
              <a:t> </a:t>
            </a:r>
            <a:r>
              <a:rPr lang="en-GB" sz="2800" b="1" dirty="0" err="1">
                <a:latin typeface="Calibri" panose="020F0502020204030204" pitchFamily="34" charset="0"/>
              </a:rPr>
              <a:t>vakanga</a:t>
            </a:r>
            <a:r>
              <a:rPr lang="en-GB" sz="2800" b="1" dirty="0">
                <a:latin typeface="Calibri" panose="020F0502020204030204" pitchFamily="34" charset="0"/>
              </a:rPr>
              <a:t> </a:t>
            </a:r>
            <a:r>
              <a:rPr lang="en-GB" sz="2800" b="1" dirty="0" err="1">
                <a:latin typeface="Calibri" panose="020F0502020204030204" pitchFamily="34" charset="0"/>
              </a:rPr>
              <a:t>vaine</a:t>
            </a:r>
            <a:r>
              <a:rPr lang="en-GB" sz="2800" b="1" dirty="0">
                <a:latin typeface="Calibri" panose="020F0502020204030204" pitchFamily="34" charset="0"/>
              </a:rPr>
              <a:t> </a:t>
            </a:r>
            <a:r>
              <a:rPr lang="en-GB" sz="2800" b="1" dirty="0" err="1">
                <a:latin typeface="Calibri" panose="020F0502020204030204" pitchFamily="34" charset="0"/>
              </a:rPr>
              <a:t>nemukana</a:t>
            </a:r>
            <a:r>
              <a:rPr lang="en-GB" sz="2800" b="1" dirty="0">
                <a:latin typeface="Calibri" panose="020F0502020204030204" pitchFamily="34" charset="0"/>
              </a:rPr>
              <a:t> </a:t>
            </a:r>
            <a:r>
              <a:rPr lang="en-GB" sz="2800" b="1" dirty="0" err="1">
                <a:latin typeface="Calibri" panose="020F0502020204030204" pitchFamily="34" charset="0"/>
              </a:rPr>
              <a:t>uripakati</a:t>
            </a:r>
            <a:r>
              <a:rPr lang="en-GB" sz="2800" b="1" dirty="0">
                <a:latin typeface="Calibri" panose="020F0502020204030204" pitchFamily="34" charset="0"/>
              </a:rPr>
              <a:t> </a:t>
            </a:r>
            <a:r>
              <a:rPr lang="en-GB" sz="2800" b="1" dirty="0" err="1">
                <a:latin typeface="Calibri" panose="020F0502020204030204" pitchFamily="34" charset="0"/>
              </a:rPr>
              <a:t>nepakati</a:t>
            </a:r>
            <a:r>
              <a:rPr lang="en-GB" sz="2800" b="1" dirty="0">
                <a:latin typeface="Calibri" panose="020F0502020204030204" pitchFamily="34" charset="0"/>
              </a:rPr>
              <a:t> (half) </a:t>
            </a:r>
            <a:r>
              <a:rPr lang="en-GB" sz="2800" b="1" dirty="0" err="1">
                <a:latin typeface="Calibri" panose="020F0502020204030204" pitchFamily="34" charset="0"/>
              </a:rPr>
              <a:t>wekubatira</a:t>
            </a:r>
            <a:r>
              <a:rPr lang="en-GB" sz="2800" b="1" dirty="0">
                <a:latin typeface="Calibri" panose="020F0502020204030204" pitchFamily="34" charset="0"/>
              </a:rPr>
              <a:t> HIV pane </a:t>
            </a:r>
            <a:r>
              <a:rPr lang="en-GB" sz="2800" b="1" dirty="0" err="1">
                <a:latin typeface="Calibri" panose="020F0502020204030204" pitchFamily="34" charset="0"/>
              </a:rPr>
              <a:t>varume</a:t>
            </a:r>
            <a:r>
              <a:rPr lang="en-GB" sz="2800" b="1" dirty="0">
                <a:latin typeface="Calibri" panose="020F0502020204030204" pitchFamily="34" charset="0"/>
              </a:rPr>
              <a:t> </a:t>
            </a:r>
            <a:r>
              <a:rPr lang="en-GB" sz="2800" b="1" dirty="0" err="1">
                <a:latin typeface="Calibri" panose="020F0502020204030204" pitchFamily="34" charset="0"/>
              </a:rPr>
              <a:t>vakanga</a:t>
            </a:r>
            <a:r>
              <a:rPr lang="en-GB" sz="2800" b="1" dirty="0">
                <a:latin typeface="Calibri" panose="020F0502020204030204" pitchFamily="34" charset="0"/>
              </a:rPr>
              <a:t> </a:t>
            </a:r>
            <a:r>
              <a:rPr lang="en-GB" sz="2800" b="1" dirty="0" err="1">
                <a:latin typeface="Calibri" panose="020F0502020204030204" pitchFamily="34" charset="0"/>
              </a:rPr>
              <a:t>vasina</a:t>
            </a:r>
            <a:r>
              <a:rPr lang="en-GB" sz="2800" b="1" dirty="0">
                <a:latin typeface="Calibri" panose="020F0502020204030204" pitchFamily="34" charset="0"/>
              </a:rPr>
              <a:t> </a:t>
            </a:r>
            <a:r>
              <a:rPr lang="en-GB" sz="2800" b="1" dirty="0" err="1">
                <a:latin typeface="Calibri" panose="020F0502020204030204" pitchFamily="34" charset="0"/>
              </a:rPr>
              <a:t>kuchecheudzwa</a:t>
            </a:r>
            <a:r>
              <a:rPr lang="en-GB" sz="2800" b="1" dirty="0">
                <a:latin typeface="Calibri" panose="020F0502020204030204" pitchFamily="34" charset="0"/>
              </a:rPr>
              <a:t>.</a:t>
            </a:r>
            <a:br>
              <a:rPr lang="en-GB" sz="2800" b="1" dirty="0">
                <a:latin typeface="Calibri" panose="020F0502020204030204" pitchFamily="34" charset="0"/>
              </a:rPr>
            </a:br>
            <a:r>
              <a:rPr lang="en-GB" sz="2800" b="1" dirty="0" err="1">
                <a:latin typeface="Calibri" panose="020F0502020204030204" pitchFamily="34" charset="0"/>
              </a:rPr>
              <a:t>Nemamwe</a:t>
            </a:r>
            <a:r>
              <a:rPr lang="en-GB" sz="2800" b="1" dirty="0">
                <a:latin typeface="Calibri" panose="020F0502020204030204" pitchFamily="34" charset="0"/>
              </a:rPr>
              <a:t> </a:t>
            </a:r>
            <a:r>
              <a:rPr lang="en-GB" sz="2800" b="1" dirty="0" err="1">
                <a:latin typeface="Calibri" panose="020F0502020204030204" pitchFamily="34" charset="0"/>
              </a:rPr>
              <a:t>matauriro</a:t>
            </a:r>
            <a:r>
              <a:rPr lang="en-GB" sz="2800" b="1" dirty="0">
                <a:latin typeface="Calibri" panose="020F0502020204030204" pitchFamily="34" charset="0"/>
              </a:rPr>
              <a:t>, </a:t>
            </a:r>
            <a:br>
              <a:rPr lang="en-GB" sz="2800" b="1" dirty="0">
                <a:latin typeface="Calibri" panose="020F0502020204030204" pitchFamily="34" charset="0"/>
              </a:rPr>
            </a:br>
            <a:r>
              <a:rPr lang="en-GB" sz="2800" b="1" dirty="0" err="1">
                <a:solidFill>
                  <a:srgbClr val="669900"/>
                </a:solidFill>
                <a:latin typeface="Calibri" panose="020F0502020204030204" pitchFamily="34" charset="0"/>
              </a:rPr>
              <a:t>kuchecheudzwa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kwakawanikwa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kuchishanda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zvakakwana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pakudzivirira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varume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pakubatira</a:t>
            </a:r>
            <a:r>
              <a:rPr lang="en-GB" sz="2800" b="1" dirty="0">
                <a:solidFill>
                  <a:srgbClr val="669900"/>
                </a:solidFill>
                <a:latin typeface="Calibri" panose="020F0502020204030204" pitchFamily="34" charset="0"/>
              </a:rPr>
              <a:t>  HIV </a:t>
            </a:r>
            <a:r>
              <a:rPr lang="en-GB" sz="2800" b="1" dirty="0" err="1">
                <a:solidFill>
                  <a:srgbClr val="669900"/>
                </a:solidFill>
                <a:latin typeface="Calibri" panose="020F0502020204030204" pitchFamily="34" charset="0"/>
              </a:rPr>
              <a:t>nezvikamu</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makumi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mashanu</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kubva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muzana</a:t>
            </a:r>
            <a:r>
              <a:rPr lang="en-GB" sz="2800" b="1" dirty="0">
                <a:solidFill>
                  <a:srgbClr val="669900"/>
                </a:solidFill>
                <a:latin typeface="Calibri" panose="020F0502020204030204" pitchFamily="34" charset="0"/>
              </a:rPr>
              <a:t> (50%).</a:t>
            </a:r>
            <a:endParaRPr lang="en-US" sz="2800" b="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4" name="Rectangle 3"/>
          <p:cNvSpPr/>
          <p:nvPr/>
        </p:nvSpPr>
        <p:spPr>
          <a:xfrm>
            <a:off x="0" y="291089"/>
            <a:ext cx="9144000" cy="1138773"/>
          </a:xfrm>
          <a:prstGeom prst="rect">
            <a:avLst/>
          </a:prstGeom>
        </p:spPr>
        <p:txBody>
          <a:bodyPr wrap="square">
            <a:spAutoFit/>
          </a:bodyPr>
          <a:lstStyle/>
          <a:p>
            <a:pPr algn="ctr"/>
            <a:r>
              <a:rPr lang="en-GB" sz="3400" b="1" dirty="0">
                <a:solidFill>
                  <a:srgbClr val="740074"/>
                </a:solidFill>
                <a:latin typeface="Calibri" panose="020F0502020204030204" pitchFamily="34" charset="0"/>
                <a:ea typeface="+mj-ea"/>
                <a:cs typeface="+mj-cs"/>
              </a:rPr>
              <a:t>Chii </a:t>
            </a:r>
            <a:r>
              <a:rPr lang="en-GB" sz="3400" b="1" dirty="0" err="1">
                <a:solidFill>
                  <a:srgbClr val="740074"/>
                </a:solidFill>
                <a:latin typeface="Calibri" panose="020F0502020204030204" pitchFamily="34" charset="0"/>
                <a:ea typeface="+mj-ea"/>
                <a:cs typeface="+mj-cs"/>
              </a:rPr>
              <a:t>chinozivikanwa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pamusoro</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Pekuchecheudzwa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Kwevarume</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Nekudzivirira</a:t>
            </a:r>
            <a:r>
              <a:rPr lang="en-GB" sz="3400" b="1" dirty="0">
                <a:solidFill>
                  <a:srgbClr val="740074"/>
                </a:solidFill>
                <a:latin typeface="Calibri" panose="020F0502020204030204" pitchFamily="34" charset="0"/>
                <a:ea typeface="+mj-ea"/>
                <a:cs typeface="+mj-cs"/>
              </a:rPr>
              <a:t> HIV?</a:t>
            </a:r>
            <a:endParaRPr lang="en-US" sz="3400" dirty="0">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304800" y="2346813"/>
            <a:ext cx="3066554" cy="3383573"/>
          </a:xfrm>
          <a:prstGeom prst="rect">
            <a:avLst/>
          </a:prstGeom>
        </p:spPr>
      </p:pic>
    </p:spTree>
    <p:custDataLst>
      <p:tags r:id="rId1"/>
    </p:custDataLst>
    <p:extLst>
      <p:ext uri="{BB962C8B-B14F-4D97-AF65-F5344CB8AC3E}">
        <p14:creationId xmlns:p14="http://schemas.microsoft.com/office/powerpoint/2010/main" val="204227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752600"/>
            <a:ext cx="6553201" cy="4607019"/>
          </a:xfrm>
        </p:spPr>
        <p:txBody>
          <a:bodyPr/>
          <a:lstStyle/>
          <a:p>
            <a:pPr algn="l"/>
            <a:r>
              <a:rPr lang="en-GB" sz="2800" b="1" dirty="0" err="1">
                <a:solidFill>
                  <a:srgbClr val="669900"/>
                </a:solidFill>
                <a:latin typeface="Calibri" panose="020F0502020204030204" pitchFamily="34" charset="0"/>
              </a:rPr>
              <a:t>Kuchecheudzwa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pahutano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kwevarume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inzira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inoshanda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kuvarume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pakudzikisa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mikana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yavo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yekuwana</a:t>
            </a:r>
            <a:r>
              <a:rPr lang="en-GB" sz="2800" b="1" dirty="0">
                <a:solidFill>
                  <a:srgbClr val="669900"/>
                </a:solidFill>
                <a:latin typeface="Calibri" panose="020F0502020204030204" pitchFamily="34" charset="0"/>
              </a:rPr>
              <a:t> HIV.</a:t>
            </a:r>
            <a:br>
              <a:rPr lang="en-GB" sz="2800" b="1" dirty="0">
                <a:solidFill>
                  <a:srgbClr val="669900"/>
                </a:solidFill>
                <a:latin typeface="Calibri" panose="020F0502020204030204" pitchFamily="34" charset="0"/>
              </a:rPr>
            </a:br>
            <a:br>
              <a:rPr lang="en-GB" sz="2800" b="1" dirty="0">
                <a:solidFill>
                  <a:srgbClr val="669900"/>
                </a:solidFill>
                <a:latin typeface="Calibri" panose="020F0502020204030204" pitchFamily="34" charset="0"/>
              </a:rPr>
            </a:br>
            <a:r>
              <a:rPr lang="en-GB" sz="2800" b="1" dirty="0" err="1">
                <a:solidFill>
                  <a:srgbClr val="669900"/>
                </a:solidFill>
                <a:latin typeface="Calibri" panose="020F0502020204030204" pitchFamily="34" charset="0"/>
              </a:rPr>
              <a:t>Nekuda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kweizvi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kuchecheudzwa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kunofanira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kushandiswa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pamusoro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pedzimwe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nzira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dzinozivikanwa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dzekudzivirira</a:t>
            </a:r>
            <a:r>
              <a:rPr lang="en-GB" sz="2800" b="1" dirty="0">
                <a:solidFill>
                  <a:srgbClr val="669900"/>
                </a:solidFill>
                <a:latin typeface="Calibri" panose="020F0502020204030204" pitchFamily="34" charset="0"/>
              </a:rPr>
              <a:t> HIV, </a:t>
            </a:r>
            <a:r>
              <a:rPr lang="en-GB" sz="2800" b="1" dirty="0" err="1">
                <a:solidFill>
                  <a:srgbClr val="669900"/>
                </a:solidFill>
                <a:latin typeface="Calibri" panose="020F0502020204030204" pitchFamily="34" charset="0"/>
              </a:rPr>
              <a:t>kusanganisira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kushandisa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makondomu</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nemazvo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nguva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dzose</a:t>
            </a:r>
            <a:r>
              <a:rPr lang="en-GB" sz="2800" b="1" dirty="0">
                <a:solidFill>
                  <a:srgbClr val="669900"/>
                </a:solidFill>
                <a:latin typeface="Calibri" panose="020F0502020204030204" pitchFamily="34" charset="0"/>
              </a:rPr>
              <a:t>.</a:t>
            </a:r>
            <a:endParaRPr lang="en-US" sz="2800" b="1" dirty="0">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Rectangle 6"/>
          <p:cNvSpPr/>
          <p:nvPr/>
        </p:nvSpPr>
        <p:spPr>
          <a:xfrm>
            <a:off x="0" y="206007"/>
            <a:ext cx="9144000" cy="1138773"/>
          </a:xfrm>
          <a:prstGeom prst="rect">
            <a:avLst/>
          </a:prstGeom>
        </p:spPr>
        <p:txBody>
          <a:bodyPr wrap="square">
            <a:spAutoFit/>
          </a:bodyPr>
          <a:lstStyle/>
          <a:p>
            <a:pPr lvl="0" algn="ctr"/>
            <a:r>
              <a:rPr lang="en-GB" sz="3400" b="1" dirty="0">
                <a:solidFill>
                  <a:srgbClr val="740074"/>
                </a:solidFill>
                <a:latin typeface="Calibri" panose="020F0502020204030204" pitchFamily="34" charset="0"/>
              </a:rPr>
              <a:t>Chii </a:t>
            </a:r>
            <a:r>
              <a:rPr lang="en-GB" sz="3400" b="1" dirty="0" err="1">
                <a:solidFill>
                  <a:srgbClr val="740074"/>
                </a:solidFill>
                <a:latin typeface="Calibri" panose="020F0502020204030204" pitchFamily="34" charset="0"/>
              </a:rPr>
              <a:t>chinozivikanwa</a:t>
            </a:r>
            <a:r>
              <a:rPr lang="en-GB" sz="3400" b="1" dirty="0">
                <a:solidFill>
                  <a:srgbClr val="740074"/>
                </a:solidFill>
                <a:latin typeface="Calibri" panose="020F0502020204030204" pitchFamily="34" charset="0"/>
              </a:rPr>
              <a:t> </a:t>
            </a:r>
            <a:r>
              <a:rPr lang="en-GB" sz="3400" b="1" dirty="0" err="1">
                <a:solidFill>
                  <a:srgbClr val="740074"/>
                </a:solidFill>
                <a:latin typeface="Calibri" panose="020F0502020204030204" pitchFamily="34" charset="0"/>
              </a:rPr>
              <a:t>pamusoro</a:t>
            </a:r>
            <a:r>
              <a:rPr lang="en-GB" sz="3400" b="1" dirty="0">
                <a:solidFill>
                  <a:srgbClr val="740074"/>
                </a:solidFill>
                <a:latin typeface="Calibri" panose="020F0502020204030204" pitchFamily="34" charset="0"/>
              </a:rPr>
              <a:t> </a:t>
            </a:r>
            <a:r>
              <a:rPr lang="en-GB" sz="3400" b="1" dirty="0" err="1">
                <a:solidFill>
                  <a:srgbClr val="740074"/>
                </a:solidFill>
                <a:latin typeface="Calibri" panose="020F0502020204030204" pitchFamily="34" charset="0"/>
              </a:rPr>
              <a:t>Pekuchecheudzwa</a:t>
            </a:r>
            <a:r>
              <a:rPr lang="en-GB" sz="3400" b="1" dirty="0">
                <a:solidFill>
                  <a:srgbClr val="740074"/>
                </a:solidFill>
                <a:latin typeface="Calibri" panose="020F0502020204030204" pitchFamily="34" charset="0"/>
              </a:rPr>
              <a:t> </a:t>
            </a:r>
            <a:r>
              <a:rPr lang="en-GB" sz="3400" b="1" dirty="0" err="1">
                <a:solidFill>
                  <a:srgbClr val="740074"/>
                </a:solidFill>
                <a:latin typeface="Calibri" panose="020F0502020204030204" pitchFamily="34" charset="0"/>
              </a:rPr>
              <a:t>Kwevarume</a:t>
            </a:r>
            <a:r>
              <a:rPr lang="en-GB" sz="3400" b="1" dirty="0">
                <a:solidFill>
                  <a:srgbClr val="740074"/>
                </a:solidFill>
                <a:latin typeface="Calibri" panose="020F0502020204030204" pitchFamily="34" charset="0"/>
              </a:rPr>
              <a:t> </a:t>
            </a:r>
            <a:r>
              <a:rPr lang="en-GB" sz="3400" b="1" dirty="0" err="1">
                <a:solidFill>
                  <a:srgbClr val="740074"/>
                </a:solidFill>
                <a:latin typeface="Calibri" panose="020F0502020204030204" pitchFamily="34" charset="0"/>
              </a:rPr>
              <a:t>Nekudzivirira</a:t>
            </a:r>
            <a:r>
              <a:rPr lang="en-GB" sz="3400" b="1" dirty="0">
                <a:solidFill>
                  <a:srgbClr val="740074"/>
                </a:solidFill>
                <a:latin typeface="Calibri" panose="020F0502020204030204" pitchFamily="34" charset="0"/>
              </a:rPr>
              <a:t> HIV?</a:t>
            </a:r>
            <a:endParaRPr lang="en-US" sz="3400" dirty="0">
              <a:solidFill>
                <a:prstClr val="black"/>
              </a:solidFill>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6477000" y="2989216"/>
            <a:ext cx="2371550" cy="2133785"/>
          </a:xfrm>
          <a:prstGeom prst="rect">
            <a:avLst/>
          </a:prstGeom>
        </p:spPr>
      </p:pic>
    </p:spTree>
    <p:custDataLst>
      <p:tags r:id="rId1"/>
    </p:custDataLst>
    <p:extLst>
      <p:ext uri="{BB962C8B-B14F-4D97-AF65-F5344CB8AC3E}">
        <p14:creationId xmlns:p14="http://schemas.microsoft.com/office/powerpoint/2010/main" val="17109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Chii </a:t>
            </a:r>
            <a:r>
              <a:rPr lang="en-GB" b="1" dirty="0" err="1">
                <a:latin typeface="Calibri" panose="020F0502020204030204" pitchFamily="34" charset="0"/>
              </a:rPr>
              <a:t>chimwe</a:t>
            </a:r>
            <a:r>
              <a:rPr lang="en-GB" b="1" dirty="0">
                <a:latin typeface="Calibri" panose="020F0502020204030204" pitchFamily="34" charset="0"/>
              </a:rPr>
              <a:t> </a:t>
            </a:r>
            <a:r>
              <a:rPr lang="en-GB" b="1" dirty="0" err="1">
                <a:latin typeface="Calibri" panose="020F0502020204030204" pitchFamily="34" charset="0"/>
              </a:rPr>
              <a:t>chinozivikanwa</a:t>
            </a:r>
            <a:r>
              <a:rPr lang="en-GB" b="1" dirty="0">
                <a:latin typeface="Calibri" panose="020F0502020204030204" pitchFamily="34" charset="0"/>
              </a:rPr>
              <a:t> </a:t>
            </a:r>
            <a:r>
              <a:rPr lang="en-GB" b="1" dirty="0" err="1">
                <a:latin typeface="Calibri" panose="020F0502020204030204" pitchFamily="34" charset="0"/>
              </a:rPr>
              <a:t>nezve</a:t>
            </a:r>
            <a:r>
              <a:rPr lang="en-GB" b="1" dirty="0">
                <a:latin typeface="Calibri" panose="020F0502020204030204" pitchFamily="34" charset="0"/>
              </a:rPr>
              <a:t> </a:t>
            </a:r>
            <a:r>
              <a:rPr lang="en-GB" b="1" dirty="0" err="1">
                <a:latin typeface="Calibri" panose="020F0502020204030204" pitchFamily="34" charset="0"/>
              </a:rPr>
              <a:t>kuchecheudzwa</a:t>
            </a:r>
            <a:r>
              <a:rPr lang="en-GB" b="1" dirty="0">
                <a:latin typeface="Calibri" panose="020F0502020204030204" pitchFamily="34" charset="0"/>
              </a:rPr>
              <a:t> </a:t>
            </a:r>
            <a:r>
              <a:rPr lang="en-GB" b="1" dirty="0" err="1">
                <a:latin typeface="Calibri" panose="020F0502020204030204" pitchFamily="34" charset="0"/>
              </a:rPr>
              <a:t>kwevarume</a:t>
            </a:r>
            <a:r>
              <a:rPr lang="en-GB" b="1" dirty="0">
                <a:latin typeface="Calibri" panose="020F0502020204030204" pitchFamily="34" charset="0"/>
              </a:rPr>
              <a:t>?</a:t>
            </a:r>
            <a:endParaRPr lang="en-US" dirty="0">
              <a:latin typeface="Calibri" panose="020F0502020204030204" pitchFamily="34" charset="0"/>
            </a:endParaRPr>
          </a:p>
        </p:txBody>
      </p:sp>
      <p:sp>
        <p:nvSpPr>
          <p:cNvPr id="3" name="Content Placeholder 2"/>
          <p:cNvSpPr>
            <a:spLocks noGrp="1"/>
          </p:cNvSpPr>
          <p:nvPr>
            <p:ph idx="1"/>
          </p:nvPr>
        </p:nvSpPr>
        <p:spPr>
          <a:xfrm>
            <a:off x="4183705" y="1842673"/>
            <a:ext cx="4945781" cy="4098640"/>
          </a:xfrm>
        </p:spPr>
        <p:txBody>
          <a:bodyPr/>
          <a:lstStyle/>
          <a:p>
            <a:pPr marL="0" indent="0">
              <a:lnSpc>
                <a:spcPct val="90000"/>
              </a:lnSpc>
              <a:buNone/>
            </a:pPr>
            <a:r>
              <a:rPr lang="en-US" sz="3400" b="1" dirty="0" err="1">
                <a:solidFill>
                  <a:srgbClr val="669900"/>
                </a:solidFill>
                <a:latin typeface="Calibri" panose="020F0502020204030204" pitchFamily="34" charset="0"/>
              </a:rPr>
              <a:t>Kuchecheudzwa</a:t>
            </a:r>
            <a:r>
              <a:rPr lang="en-US" sz="3400" b="1" dirty="0">
                <a:solidFill>
                  <a:srgbClr val="669900"/>
                </a:solidFill>
                <a:latin typeface="Calibri" panose="020F0502020204030204" pitchFamily="34" charset="0"/>
              </a:rPr>
              <a:t> </a:t>
            </a:r>
            <a:r>
              <a:rPr lang="en-US" sz="3400" b="1" dirty="0" err="1">
                <a:solidFill>
                  <a:srgbClr val="669900"/>
                </a:solidFill>
                <a:latin typeface="Calibri" panose="020F0502020204030204" pitchFamily="34" charset="0"/>
              </a:rPr>
              <a:t>kwevarume</a:t>
            </a:r>
            <a:r>
              <a:rPr lang="en-US" sz="3400" b="1" dirty="0">
                <a:solidFill>
                  <a:srgbClr val="669900"/>
                </a:solidFill>
                <a:latin typeface="Calibri" panose="020F0502020204030204" pitchFamily="34" charset="0"/>
              </a:rPr>
              <a:t> </a:t>
            </a:r>
            <a:r>
              <a:rPr lang="en-US" sz="3400" b="1" dirty="0" err="1">
                <a:solidFill>
                  <a:srgbClr val="669900"/>
                </a:solidFill>
                <a:latin typeface="Calibri" panose="020F0502020204030204" pitchFamily="34" charset="0"/>
              </a:rPr>
              <a:t>hakudzivirire</a:t>
            </a:r>
            <a:r>
              <a:rPr lang="en-US" sz="3400" b="1" dirty="0">
                <a:solidFill>
                  <a:srgbClr val="669900"/>
                </a:solidFill>
                <a:latin typeface="Calibri" panose="020F0502020204030204" pitchFamily="34" charset="0"/>
              </a:rPr>
              <a:t> </a:t>
            </a:r>
            <a:r>
              <a:rPr lang="en-US" sz="3400" b="1" dirty="0" err="1">
                <a:solidFill>
                  <a:srgbClr val="669900"/>
                </a:solidFill>
                <a:latin typeface="Calibri" panose="020F0502020204030204" pitchFamily="34" charset="0"/>
              </a:rPr>
              <a:t>madzimai</a:t>
            </a:r>
            <a:r>
              <a:rPr lang="en-US" sz="3400" b="1" dirty="0">
                <a:solidFill>
                  <a:srgbClr val="669900"/>
                </a:solidFill>
                <a:latin typeface="Calibri" panose="020F0502020204030204" pitchFamily="34" charset="0"/>
              </a:rPr>
              <a:t> </a:t>
            </a:r>
            <a:r>
              <a:rPr lang="en-US" sz="3400" b="1" dirty="0" err="1">
                <a:solidFill>
                  <a:srgbClr val="669900"/>
                </a:solidFill>
                <a:latin typeface="Calibri" panose="020F0502020204030204" pitchFamily="34" charset="0"/>
              </a:rPr>
              <a:t>pakubatira</a:t>
            </a:r>
            <a:r>
              <a:rPr lang="en-US" sz="3400" b="1" dirty="0">
                <a:solidFill>
                  <a:srgbClr val="669900"/>
                </a:solidFill>
                <a:latin typeface="Calibri" panose="020F0502020204030204" pitchFamily="34" charset="0"/>
              </a:rPr>
              <a:t> HIV.</a:t>
            </a:r>
            <a:endParaRPr lang="en-US" sz="3400" b="1" dirty="0">
              <a:solidFill>
                <a:srgbClr val="740074"/>
              </a:solidFill>
            </a:endParaRPr>
          </a:p>
          <a:p>
            <a:pPr marL="0" indent="0">
              <a:lnSpc>
                <a:spcPct val="90000"/>
              </a:lnSpc>
              <a:buNone/>
            </a:pPr>
            <a:endParaRPr lang="en-US" sz="3400" b="1" dirty="0">
              <a:solidFill>
                <a:srgbClr val="740074"/>
              </a:solidFill>
              <a:latin typeface="Calibri" panose="020F0502020204030204" pitchFamily="34" charset="0"/>
            </a:endParaRPr>
          </a:p>
          <a:p>
            <a:pPr marL="0" indent="0">
              <a:lnSpc>
                <a:spcPct val="90000"/>
              </a:lnSpc>
              <a:buNone/>
            </a:pPr>
            <a:r>
              <a:rPr lang="en-US" sz="3400" b="1" dirty="0" err="1">
                <a:solidFill>
                  <a:srgbClr val="740074"/>
                </a:solidFill>
                <a:latin typeface="Calibri" panose="020F0502020204030204" pitchFamily="34" charset="0"/>
              </a:rPr>
              <a:t>Varume</a:t>
            </a:r>
            <a:r>
              <a:rPr lang="en-US" sz="3400" b="1" dirty="0">
                <a:solidFill>
                  <a:srgbClr val="740074"/>
                </a:solidFill>
                <a:latin typeface="Calibri" panose="020F0502020204030204" pitchFamily="34" charset="0"/>
              </a:rPr>
              <a:t> vane HIV </a:t>
            </a:r>
            <a:r>
              <a:rPr lang="en-US" sz="3400" b="1" dirty="0" err="1">
                <a:solidFill>
                  <a:srgbClr val="740074"/>
                </a:solidFill>
                <a:latin typeface="Calibri" panose="020F0502020204030204" pitchFamily="34" charset="0"/>
              </a:rPr>
              <a:t>uye</a:t>
            </a:r>
            <a:r>
              <a:rPr lang="en-US" sz="3400" b="1" dirty="0">
                <a:solidFill>
                  <a:srgbClr val="740074"/>
                </a:solidFill>
                <a:latin typeface="Calibri" panose="020F0502020204030204" pitchFamily="34" charset="0"/>
              </a:rPr>
              <a:t> </a:t>
            </a:r>
            <a:r>
              <a:rPr lang="en-US" sz="3400" b="1" dirty="0" err="1">
                <a:solidFill>
                  <a:srgbClr val="740074"/>
                </a:solidFill>
                <a:latin typeface="Calibri" panose="020F0502020204030204" pitchFamily="34" charset="0"/>
              </a:rPr>
              <a:t>vakachecheudzwa</a:t>
            </a:r>
            <a:r>
              <a:rPr lang="en-US" sz="3400" b="1" dirty="0">
                <a:solidFill>
                  <a:srgbClr val="740074"/>
                </a:solidFill>
                <a:latin typeface="Calibri" panose="020F0502020204030204" pitchFamily="34" charset="0"/>
              </a:rPr>
              <a:t> </a:t>
            </a:r>
            <a:r>
              <a:rPr lang="en-US" sz="3400" b="1" dirty="0" err="1">
                <a:solidFill>
                  <a:srgbClr val="740074"/>
                </a:solidFill>
                <a:latin typeface="Calibri" panose="020F0502020204030204" pitchFamily="34" charset="0"/>
              </a:rPr>
              <a:t>vanokwanisa</a:t>
            </a:r>
            <a:r>
              <a:rPr lang="en-US" sz="3400" b="1" dirty="0">
                <a:solidFill>
                  <a:srgbClr val="740074"/>
                </a:solidFill>
                <a:latin typeface="Calibri" panose="020F0502020204030204" pitchFamily="34" charset="0"/>
              </a:rPr>
              <a:t> </a:t>
            </a:r>
            <a:r>
              <a:rPr lang="en-US" sz="3400" b="1" dirty="0" err="1">
                <a:solidFill>
                  <a:srgbClr val="740074"/>
                </a:solidFill>
                <a:latin typeface="Calibri" panose="020F0502020204030204" pitchFamily="34" charset="0"/>
              </a:rPr>
              <a:t>kutapurira</a:t>
            </a:r>
            <a:r>
              <a:rPr lang="en-US" sz="3400" b="1" dirty="0">
                <a:solidFill>
                  <a:srgbClr val="740074"/>
                </a:solidFill>
                <a:latin typeface="Calibri" panose="020F0502020204030204" pitchFamily="34" charset="0"/>
              </a:rPr>
              <a:t> </a:t>
            </a:r>
            <a:r>
              <a:rPr lang="en-US" sz="3400" b="1" dirty="0" err="1">
                <a:solidFill>
                  <a:srgbClr val="740074"/>
                </a:solidFill>
                <a:latin typeface="Calibri" panose="020F0502020204030204" pitchFamily="34" charset="0"/>
              </a:rPr>
              <a:t>vamwe</a:t>
            </a:r>
            <a:r>
              <a:rPr lang="en-US" sz="3400" b="1" dirty="0">
                <a:solidFill>
                  <a:srgbClr val="740074"/>
                </a:solidFill>
                <a:latin typeface="Calibri" panose="020F0502020204030204" pitchFamily="34" charset="0"/>
              </a:rPr>
              <a:t> </a:t>
            </a:r>
            <a:r>
              <a:rPr lang="en-US" sz="3400" b="1" dirty="0" err="1">
                <a:solidFill>
                  <a:srgbClr val="740074"/>
                </a:solidFill>
                <a:latin typeface="Calibri" panose="020F0502020204030204" pitchFamily="34" charset="0"/>
              </a:rPr>
              <a:t>vavo</a:t>
            </a:r>
            <a:r>
              <a:rPr lang="en-US" sz="3400" b="1" dirty="0">
                <a:solidFill>
                  <a:srgbClr val="740074"/>
                </a:solidFill>
                <a:latin typeface="Calibri" panose="020F0502020204030204" pitchFamily="34" charset="0"/>
              </a:rPr>
              <a:t> ne HIV.</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a:stretch>
            <a:fillRect/>
          </a:stretch>
        </p:blipFill>
        <p:spPr>
          <a:xfrm>
            <a:off x="304800" y="2672688"/>
            <a:ext cx="3657917" cy="2438611"/>
          </a:xfrm>
          <a:prstGeom prst="rect">
            <a:avLst/>
          </a:prstGeom>
        </p:spPr>
      </p:pic>
    </p:spTree>
    <p:custDataLst>
      <p:tags r:id="rId1"/>
    </p:custDataLst>
    <p:extLst>
      <p:ext uri="{BB962C8B-B14F-4D97-AF65-F5344CB8AC3E}">
        <p14:creationId xmlns:p14="http://schemas.microsoft.com/office/powerpoint/2010/main" val="423549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Chii </a:t>
            </a:r>
            <a:r>
              <a:rPr lang="en-GB" b="1" dirty="0" err="1">
                <a:latin typeface="Calibri" panose="020F0502020204030204" pitchFamily="34" charset="0"/>
              </a:rPr>
              <a:t>chimwe</a:t>
            </a:r>
            <a:r>
              <a:rPr lang="en-GB" b="1" dirty="0">
                <a:latin typeface="Calibri" panose="020F0502020204030204" pitchFamily="34" charset="0"/>
              </a:rPr>
              <a:t> </a:t>
            </a:r>
            <a:r>
              <a:rPr lang="en-GB" b="1" dirty="0" err="1">
                <a:latin typeface="Calibri" panose="020F0502020204030204" pitchFamily="34" charset="0"/>
              </a:rPr>
              <a:t>chinozivikanwa</a:t>
            </a:r>
            <a:r>
              <a:rPr lang="en-GB" b="1" dirty="0">
                <a:latin typeface="Calibri" panose="020F0502020204030204" pitchFamily="34" charset="0"/>
              </a:rPr>
              <a:t> </a:t>
            </a:r>
            <a:r>
              <a:rPr lang="en-GB" b="1" dirty="0" err="1">
                <a:latin typeface="Calibri" panose="020F0502020204030204" pitchFamily="34" charset="0"/>
              </a:rPr>
              <a:t>nezve</a:t>
            </a:r>
            <a:r>
              <a:rPr lang="en-GB" b="1" dirty="0">
                <a:latin typeface="Calibri" panose="020F0502020204030204" pitchFamily="34" charset="0"/>
              </a:rPr>
              <a:t> </a:t>
            </a:r>
            <a:r>
              <a:rPr lang="en-GB" b="1" dirty="0" err="1">
                <a:latin typeface="Calibri" panose="020F0502020204030204" pitchFamily="34" charset="0"/>
              </a:rPr>
              <a:t>kuchecheudzwa</a:t>
            </a:r>
            <a:r>
              <a:rPr lang="en-GB" b="1" dirty="0">
                <a:latin typeface="Calibri" panose="020F0502020204030204" pitchFamily="34" charset="0"/>
              </a:rPr>
              <a:t> </a:t>
            </a:r>
            <a:r>
              <a:rPr lang="en-GB" b="1" dirty="0" err="1">
                <a:latin typeface="Calibri" panose="020F0502020204030204" pitchFamily="34" charset="0"/>
              </a:rPr>
              <a:t>kwevarume</a:t>
            </a:r>
            <a:r>
              <a:rPr lang="en-GB" b="1" dirty="0">
                <a:latin typeface="Calibri" panose="020F0502020204030204" pitchFamily="34" charset="0"/>
              </a:rPr>
              <a:t>?</a:t>
            </a:r>
            <a:endParaRPr lang="en-US" dirty="0">
              <a:latin typeface="Calibri" panose="020F0502020204030204" pitchFamily="34" charset="0"/>
            </a:endParaRPr>
          </a:p>
        </p:txBody>
      </p:sp>
      <p:sp>
        <p:nvSpPr>
          <p:cNvPr id="10" name="Rectangle 9"/>
          <p:cNvSpPr/>
          <p:nvPr/>
        </p:nvSpPr>
        <p:spPr>
          <a:xfrm>
            <a:off x="4539343" y="2012721"/>
            <a:ext cx="4343400" cy="3754874"/>
          </a:xfrm>
          <a:prstGeom prst="rect">
            <a:avLst/>
          </a:prstGeom>
        </p:spPr>
        <p:txBody>
          <a:bodyPr wrap="square">
            <a:spAutoFit/>
          </a:bodyPr>
          <a:lstStyle/>
          <a:p>
            <a:r>
              <a:rPr lang="en-GB" sz="3400" b="1" dirty="0" err="1">
                <a:solidFill>
                  <a:srgbClr val="669900"/>
                </a:solidFill>
                <a:latin typeface="Calibri" panose="020F0502020204030204" pitchFamily="34" charset="0"/>
                <a:ea typeface="+mj-ea"/>
                <a:cs typeface="+mj-cs"/>
              </a:rPr>
              <a:t>Nekuda</a:t>
            </a:r>
            <a:r>
              <a:rPr lang="en-GB" sz="3400" b="1" dirty="0">
                <a:solidFill>
                  <a:srgbClr val="669900"/>
                </a:solidFill>
                <a:latin typeface="Calibri" panose="020F0502020204030204" pitchFamily="34" charset="0"/>
                <a:ea typeface="+mj-ea"/>
                <a:cs typeface="+mj-cs"/>
              </a:rPr>
              <a:t> </a:t>
            </a:r>
            <a:r>
              <a:rPr lang="en-GB" sz="3400" b="1" dirty="0" err="1">
                <a:solidFill>
                  <a:srgbClr val="669900"/>
                </a:solidFill>
                <a:latin typeface="Calibri" panose="020F0502020204030204" pitchFamily="34" charset="0"/>
                <a:ea typeface="+mj-ea"/>
                <a:cs typeface="+mj-cs"/>
              </a:rPr>
              <a:t>kweizvi</a:t>
            </a:r>
            <a:r>
              <a:rPr lang="en-GB" sz="3400" b="1" dirty="0">
                <a:solidFill>
                  <a:srgbClr val="669900"/>
                </a:solidFill>
                <a:latin typeface="Calibri" panose="020F0502020204030204" pitchFamily="34" charset="0"/>
                <a:ea typeface="+mj-ea"/>
                <a:cs typeface="+mj-cs"/>
              </a:rPr>
              <a:t>, </a:t>
            </a:r>
            <a:r>
              <a:rPr lang="en-GB" sz="3400" b="1" dirty="0" err="1">
                <a:solidFill>
                  <a:srgbClr val="669900"/>
                </a:solidFill>
                <a:latin typeface="Calibri" panose="020F0502020204030204" pitchFamily="34" charset="0"/>
                <a:ea typeface="+mj-ea"/>
                <a:cs typeface="+mj-cs"/>
              </a:rPr>
              <a:t>murume</a:t>
            </a:r>
            <a:r>
              <a:rPr lang="en-GB" sz="3400" b="1" dirty="0">
                <a:solidFill>
                  <a:srgbClr val="669900"/>
                </a:solidFill>
                <a:latin typeface="Calibri" panose="020F0502020204030204" pitchFamily="34" charset="0"/>
                <a:ea typeface="+mj-ea"/>
                <a:cs typeface="+mj-cs"/>
              </a:rPr>
              <a:t> </a:t>
            </a:r>
            <a:r>
              <a:rPr lang="en-GB" sz="3400" b="1" dirty="0" err="1">
                <a:solidFill>
                  <a:srgbClr val="669900"/>
                </a:solidFill>
                <a:latin typeface="Calibri" panose="020F0502020204030204" pitchFamily="34" charset="0"/>
                <a:ea typeface="+mj-ea"/>
                <a:cs typeface="+mj-cs"/>
              </a:rPr>
              <a:t>achangobva</a:t>
            </a:r>
            <a:r>
              <a:rPr lang="en-GB" sz="3400" b="1" dirty="0">
                <a:solidFill>
                  <a:srgbClr val="669900"/>
                </a:solidFill>
                <a:latin typeface="Calibri" panose="020F0502020204030204" pitchFamily="34" charset="0"/>
                <a:ea typeface="+mj-ea"/>
                <a:cs typeface="+mj-cs"/>
              </a:rPr>
              <a:t> </a:t>
            </a:r>
            <a:r>
              <a:rPr lang="en-GB" sz="3400" b="1" dirty="0" err="1">
                <a:solidFill>
                  <a:srgbClr val="669900"/>
                </a:solidFill>
                <a:latin typeface="Calibri" panose="020F0502020204030204" pitchFamily="34" charset="0"/>
                <a:ea typeface="+mj-ea"/>
                <a:cs typeface="+mj-cs"/>
              </a:rPr>
              <a:t>mukuchecheudzwa</a:t>
            </a:r>
            <a:r>
              <a:rPr lang="en-GB" sz="3400" b="1" dirty="0">
                <a:solidFill>
                  <a:srgbClr val="669900"/>
                </a:solidFill>
                <a:latin typeface="Calibri" panose="020F0502020204030204" pitchFamily="34" charset="0"/>
                <a:ea typeface="+mj-ea"/>
                <a:cs typeface="+mj-cs"/>
              </a:rPr>
              <a:t> </a:t>
            </a:r>
            <a:r>
              <a:rPr lang="en-GB" sz="3400" b="1" dirty="0" err="1">
                <a:solidFill>
                  <a:srgbClr val="669900"/>
                </a:solidFill>
                <a:latin typeface="Calibri" panose="020F0502020204030204" pitchFamily="34" charset="0"/>
                <a:ea typeface="+mj-ea"/>
                <a:cs typeface="+mj-cs"/>
              </a:rPr>
              <a:t>anofanira</a:t>
            </a:r>
            <a:r>
              <a:rPr lang="en-GB" sz="3400" b="1" dirty="0">
                <a:solidFill>
                  <a:srgbClr val="669900"/>
                </a:solidFill>
                <a:latin typeface="Calibri" panose="020F0502020204030204" pitchFamily="34" charset="0"/>
                <a:ea typeface="+mj-ea"/>
                <a:cs typeface="+mj-cs"/>
              </a:rPr>
              <a:t> </a:t>
            </a:r>
            <a:r>
              <a:rPr lang="en-GB" sz="3400" b="1" dirty="0" err="1">
                <a:solidFill>
                  <a:srgbClr val="669900"/>
                </a:solidFill>
                <a:latin typeface="Calibri" panose="020F0502020204030204" pitchFamily="34" charset="0"/>
                <a:ea typeface="+mj-ea"/>
                <a:cs typeface="+mj-cs"/>
              </a:rPr>
              <a:t>kumira</a:t>
            </a:r>
            <a:r>
              <a:rPr lang="en-GB" sz="3400" b="1" dirty="0">
                <a:solidFill>
                  <a:srgbClr val="669900"/>
                </a:solidFill>
                <a:latin typeface="Calibri" panose="020F0502020204030204" pitchFamily="34" charset="0"/>
                <a:ea typeface="+mj-ea"/>
                <a:cs typeface="+mj-cs"/>
              </a:rPr>
              <a:t> </a:t>
            </a:r>
            <a:r>
              <a:rPr lang="en-GB" sz="3400" b="1" dirty="0" err="1">
                <a:solidFill>
                  <a:srgbClr val="669900"/>
                </a:solidFill>
                <a:latin typeface="Calibri" panose="020F0502020204030204" pitchFamily="34" charset="0"/>
                <a:ea typeface="+mj-ea"/>
                <a:cs typeface="+mj-cs"/>
              </a:rPr>
              <a:t>kusvika</a:t>
            </a:r>
            <a:r>
              <a:rPr lang="en-GB" sz="3400" b="1" dirty="0">
                <a:solidFill>
                  <a:srgbClr val="669900"/>
                </a:solidFill>
                <a:latin typeface="Calibri" panose="020F0502020204030204" pitchFamily="34" charset="0"/>
                <a:ea typeface="+mj-ea"/>
                <a:cs typeface="+mj-cs"/>
              </a:rPr>
              <a:t> </a:t>
            </a:r>
            <a:r>
              <a:rPr lang="en-GB" sz="3400" b="1" dirty="0" err="1">
                <a:solidFill>
                  <a:srgbClr val="669900"/>
                </a:solidFill>
                <a:latin typeface="Calibri" panose="020F0502020204030204" pitchFamily="34" charset="0"/>
                <a:ea typeface="+mj-ea"/>
                <a:cs typeface="+mj-cs"/>
              </a:rPr>
              <a:t>ronda</a:t>
            </a:r>
            <a:r>
              <a:rPr lang="en-GB" sz="3400" b="1" dirty="0">
                <a:solidFill>
                  <a:srgbClr val="669900"/>
                </a:solidFill>
                <a:latin typeface="Calibri" panose="020F0502020204030204" pitchFamily="34" charset="0"/>
                <a:ea typeface="+mj-ea"/>
                <a:cs typeface="+mj-cs"/>
              </a:rPr>
              <a:t> rake </a:t>
            </a:r>
            <a:r>
              <a:rPr lang="en-GB" sz="3400" b="1" dirty="0" err="1">
                <a:solidFill>
                  <a:srgbClr val="669900"/>
                </a:solidFill>
                <a:latin typeface="Calibri" panose="020F0502020204030204" pitchFamily="34" charset="0"/>
                <a:ea typeface="+mj-ea"/>
                <a:cs typeface="+mj-cs"/>
              </a:rPr>
              <a:t>rapora</a:t>
            </a:r>
            <a:r>
              <a:rPr lang="en-GB" sz="3400" b="1" dirty="0">
                <a:solidFill>
                  <a:srgbClr val="669900"/>
                </a:solidFill>
                <a:latin typeface="Calibri" panose="020F0502020204030204" pitchFamily="34" charset="0"/>
                <a:ea typeface="+mj-ea"/>
                <a:cs typeface="+mj-cs"/>
              </a:rPr>
              <a:t> </a:t>
            </a:r>
            <a:r>
              <a:rPr lang="en-GB" sz="3400" b="1" dirty="0" err="1">
                <a:solidFill>
                  <a:srgbClr val="669900"/>
                </a:solidFill>
                <a:latin typeface="Calibri" panose="020F0502020204030204" pitchFamily="34" charset="0"/>
                <a:ea typeface="+mj-ea"/>
                <a:cs typeface="+mj-cs"/>
              </a:rPr>
              <a:t>zvachose</a:t>
            </a:r>
            <a:r>
              <a:rPr lang="en-GB" sz="3400" b="1" dirty="0">
                <a:solidFill>
                  <a:srgbClr val="669900"/>
                </a:solidFill>
                <a:latin typeface="Calibri" panose="020F0502020204030204" pitchFamily="34" charset="0"/>
                <a:ea typeface="+mj-ea"/>
                <a:cs typeface="+mj-cs"/>
              </a:rPr>
              <a:t> </a:t>
            </a:r>
            <a:r>
              <a:rPr lang="en-GB" sz="3400" b="1" dirty="0" err="1">
                <a:solidFill>
                  <a:srgbClr val="669900"/>
                </a:solidFill>
                <a:latin typeface="Calibri" panose="020F0502020204030204" pitchFamily="34" charset="0"/>
                <a:ea typeface="+mj-ea"/>
                <a:cs typeface="+mj-cs"/>
              </a:rPr>
              <a:t>asati</a:t>
            </a:r>
            <a:r>
              <a:rPr lang="en-GB" sz="3400" b="1" dirty="0">
                <a:solidFill>
                  <a:srgbClr val="669900"/>
                </a:solidFill>
                <a:latin typeface="Calibri" panose="020F0502020204030204" pitchFamily="34" charset="0"/>
                <a:ea typeface="+mj-ea"/>
                <a:cs typeface="+mj-cs"/>
              </a:rPr>
              <a:t> </a:t>
            </a:r>
            <a:r>
              <a:rPr lang="en-GB" sz="3400" b="1" dirty="0" err="1">
                <a:solidFill>
                  <a:srgbClr val="669900"/>
                </a:solidFill>
                <a:latin typeface="Calibri" panose="020F0502020204030204" pitchFamily="34" charset="0"/>
                <a:ea typeface="+mj-ea"/>
                <a:cs typeface="+mj-cs"/>
              </a:rPr>
              <a:t>asangana</a:t>
            </a:r>
            <a:r>
              <a:rPr lang="en-GB" sz="3400" b="1" dirty="0">
                <a:solidFill>
                  <a:srgbClr val="669900"/>
                </a:solidFill>
                <a:latin typeface="Calibri" panose="020F0502020204030204" pitchFamily="34" charset="0"/>
                <a:ea typeface="+mj-ea"/>
                <a:cs typeface="+mj-cs"/>
              </a:rPr>
              <a:t> </a:t>
            </a:r>
            <a:r>
              <a:rPr lang="en-GB" sz="3400" b="1" dirty="0" err="1">
                <a:solidFill>
                  <a:srgbClr val="669900"/>
                </a:solidFill>
                <a:latin typeface="Calibri" panose="020F0502020204030204" pitchFamily="34" charset="0"/>
                <a:ea typeface="+mj-ea"/>
                <a:cs typeface="+mj-cs"/>
              </a:rPr>
              <a:t>pabonde</a:t>
            </a:r>
            <a:r>
              <a:rPr lang="en-GB" sz="3400" b="1" dirty="0">
                <a:solidFill>
                  <a:srgbClr val="669900"/>
                </a:solidFill>
                <a:latin typeface="Calibri" panose="020F0502020204030204" pitchFamily="34" charset="0"/>
                <a:ea typeface="+mj-ea"/>
                <a:cs typeface="+mj-cs"/>
              </a:rPr>
              <a:t>.</a:t>
            </a:r>
            <a:endParaRPr lang="en-US" sz="3400" dirty="0">
              <a:solidFill>
                <a:srgbClr val="669900"/>
              </a:solidFill>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304800" y="2594646"/>
            <a:ext cx="3785944" cy="2591025"/>
          </a:xfrm>
          <a:prstGeom prst="rect">
            <a:avLst/>
          </a:prstGeom>
        </p:spPr>
      </p:pic>
    </p:spTree>
    <p:extLst>
      <p:ext uri="{BB962C8B-B14F-4D97-AF65-F5344CB8AC3E}">
        <p14:creationId xmlns:p14="http://schemas.microsoft.com/office/powerpoint/2010/main" val="762716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911" t="17387" r="48647" b="8091"/>
          <a:stretch/>
        </p:blipFill>
        <p:spPr>
          <a:xfrm>
            <a:off x="83245" y="2742333"/>
            <a:ext cx="2850455" cy="3951079"/>
          </a:xfrm>
          <a:prstGeom prst="rect">
            <a:avLst/>
          </a:prstGeom>
        </p:spPr>
      </p:pic>
      <p:sp>
        <p:nvSpPr>
          <p:cNvPr id="10" name="Oval Callout 9"/>
          <p:cNvSpPr/>
          <p:nvPr/>
        </p:nvSpPr>
        <p:spPr>
          <a:xfrm>
            <a:off x="2689801" y="694314"/>
            <a:ext cx="6276415" cy="4495800"/>
          </a:xfrm>
          <a:prstGeom prst="wedgeEllipseCallout">
            <a:avLst>
              <a:gd name="adj1" fmla="val -52676"/>
              <a:gd name="adj2" fmla="val 50410"/>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4" name="Title 3"/>
          <p:cNvSpPr>
            <a:spLocks noGrp="1"/>
          </p:cNvSpPr>
          <p:nvPr>
            <p:ph type="title"/>
          </p:nvPr>
        </p:nvSpPr>
        <p:spPr>
          <a:xfrm>
            <a:off x="3027658" y="1163023"/>
            <a:ext cx="5600699" cy="3558382"/>
          </a:xfrm>
        </p:spPr>
        <p:txBody>
          <a:bodyPr/>
          <a:lstStyle/>
          <a:p>
            <a:r>
              <a:rPr lang="en-US" altLang="en-US" sz="3800" b="1" dirty="0">
                <a:solidFill>
                  <a:srgbClr val="740074"/>
                </a:solidFill>
                <a:latin typeface="Calibri" panose="020F0502020204030204" pitchFamily="34" charset="0"/>
              </a:rPr>
              <a:t>Kana </a:t>
            </a:r>
            <a:r>
              <a:rPr lang="en-US" altLang="en-US" sz="3800" b="1" dirty="0" err="1">
                <a:solidFill>
                  <a:srgbClr val="740074"/>
                </a:solidFill>
                <a:latin typeface="Calibri" panose="020F0502020204030204" pitchFamily="34" charset="0"/>
              </a:rPr>
              <a:t>muine</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mibvunzo</a:t>
            </a:r>
            <a:r>
              <a:rPr lang="en-US" altLang="en-US" sz="3800" b="1" dirty="0">
                <a:solidFill>
                  <a:srgbClr val="740074"/>
                </a:solidFill>
                <a:latin typeface="Calibri" panose="020F0502020204030204" pitchFamily="34" charset="0"/>
              </a:rPr>
              <a:t> kana </a:t>
            </a:r>
            <a:r>
              <a:rPr lang="en-US" altLang="en-US" sz="3800" b="1" dirty="0" err="1">
                <a:solidFill>
                  <a:srgbClr val="740074"/>
                </a:solidFill>
                <a:latin typeface="Calibri" panose="020F0502020204030204" pitchFamily="34" charset="0"/>
              </a:rPr>
              <a:t>kuti</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muchida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umbowo</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hwakapamhidzirwa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ndapota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shanyai</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ku</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kiriniki</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yetsvakurudzo</a:t>
            </a:r>
            <a:endParaRPr lang="en-US" sz="3800" b="1" dirty="0">
              <a:solidFill>
                <a:srgbClr val="740074"/>
              </a:solidFill>
              <a:latin typeface="Calibri" panose="020F0502020204030204" pitchFamily="34" charset="0"/>
            </a:endParaRPr>
          </a:p>
        </p:txBody>
      </p:sp>
    </p:spTree>
    <p:extLst>
      <p:ext uri="{BB962C8B-B14F-4D97-AF65-F5344CB8AC3E}">
        <p14:creationId xmlns:p14="http://schemas.microsoft.com/office/powerpoint/2010/main" val="3766216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3D164BEA822740AA9F6B3827FABFEE" ma:contentTypeVersion="6" ma:contentTypeDescription="Create a new document." ma:contentTypeScope="" ma:versionID="81daa1eec9a9d9599619bfc7b935d289">
  <xsd:schema xmlns:xsd="http://www.w3.org/2001/XMLSchema" xmlns:xs="http://www.w3.org/2001/XMLSchema" xmlns:p="http://schemas.microsoft.com/office/2006/metadata/properties" xmlns:ns2="E6E80880-BE38-4DD8-99DA-434F2D03D560" xmlns:ns3="0cdb9d7b-3bdb-4b1c-be50-7737cb6ee7a2" xmlns:ns4="e6e80880-be38-4dd8-99da-434f2d03d560" targetNamespace="http://schemas.microsoft.com/office/2006/metadata/properties" ma:root="true" ma:fieldsID="be578a0752cd774d2afe306bd5cc223a" ns2:_="" ns3:_="" ns4:_="">
    <xsd:import namespace="E6E80880-BE38-4DD8-99DA-434F2D03D560"/>
    <xsd:import namespace="0cdb9d7b-3bdb-4b1c-be50-7737cb6ee7a2"/>
    <xsd:import namespace="e6e80880-be38-4dd8-99da-434f2d03d560"/>
    <xsd:element name="properties">
      <xsd:complexType>
        <xsd:sequence>
          <xsd:element name="documentManagement">
            <xsd:complexType>
              <xsd:all>
                <xsd:element ref="ns2:For_x0020_Review" minOccurs="0"/>
                <xsd:element ref="ns2:Tool" minOccurs="0"/>
                <xsd:element ref="ns3:SharedWithUsers" minOccurs="0"/>
                <xsd:element ref="ns3:SharedWithDetails" minOccurs="0"/>
                <xsd:element ref="ns4:Status" minOccurs="0"/>
                <xsd:element ref="ns4:new_x0020_metadata"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For_x0020_Review" ma:index="8" nillable="true" ma:displayName="For Review" ma:format="Dropdown" ma:internalName="For_x0020_Review">
      <xsd:simpleType>
        <xsd:restriction base="dms:Choice">
          <xsd:enumeration value="Yes"/>
          <xsd:enumeration value="No"/>
          <xsd:enumeration value="N/A"/>
        </xsd:restriction>
      </xsd:simpleType>
    </xsd:element>
    <xsd:element name="Tool" ma:index="9" nillable="true" ma:displayName="Tool" ma:format="Dropdown" ma:internalName="Tool">
      <xsd:simpleType>
        <xsd:restriction base="dms:Choice">
          <xsd:enumeration value="Calendar/Calculators"/>
          <xsd:enumeration value="Counseling"/>
          <xsd:enumeration value="Essential Docs"/>
          <xsd:enumeration value="IC Support"/>
          <xsd:enumeration value="Other"/>
          <xsd:enumeration value="Safety/Clinical"/>
          <xsd:enumeration value="SOPs"/>
          <xsd:enumeration value="Visit Checklist"/>
          <xsd:enumeration value="Activation Checklist"/>
          <xsd:enumeration value="Close Out Checklist"/>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Status" ma:index="12" nillable="true" ma:displayName="Status" ma:format="Dropdown" ma:internalName="Status">
      <xsd:simpleType>
        <xsd:restriction base="dms:Choice">
          <xsd:enumeration value="Archive"/>
          <xsd:enumeration value="Draft"/>
          <xsd:enumeration value="Final"/>
        </xsd:restriction>
      </xsd:simpleType>
    </xsd:element>
    <xsd:element name="new_x0020_metadata" ma:index="13" nillable="true" ma:displayName="new metadata" ma:internalName="new_x0020_metadat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ew_x0020_metadata xmlns="e6e80880-be38-4dd8-99da-434f2d03d560" xsi:nil="true"/>
    <Tool xmlns="E6E80880-BE38-4DD8-99DA-434F2D03D560" xsi:nil="true"/>
    <Status xmlns="e6e80880-be38-4dd8-99da-434f2d03d560" xsi:nil="true"/>
    <For_x0020_Review xmlns="E6E80880-BE38-4DD8-99DA-434F2D03D560">Yes</For_x0020_Review>
    <SharedWithUsers xmlns="0cdb9d7b-3bdb-4b1c-be50-7737cb6ee7a2">
      <UserInfo>
        <DisplayName>Jontraye Davis</DisplayName>
        <AccountId>58</AccountId>
        <AccountType/>
      </UserInfo>
      <UserInfo>
        <DisplayName>Eunice Okumu</DisplayName>
        <AccountId>149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False</openByDefault>
  <xsnScope/>
</customXsn>
</file>

<file path=customXml/itemProps1.xml><?xml version="1.0" encoding="utf-8"?>
<ds:datastoreItem xmlns:ds="http://schemas.openxmlformats.org/officeDocument/2006/customXml" ds:itemID="{7644BD41-6A99-4FAE-90C2-253A10D5A6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80880-BE38-4DD8-99DA-434F2D03D560"/>
    <ds:schemaRef ds:uri="0cdb9d7b-3bdb-4b1c-be50-7737cb6ee7a2"/>
    <ds:schemaRef ds:uri="e6e80880-be38-4dd8-99da-434f2d03d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250022-7E96-4FD6-AAC8-9383FB08971B}">
  <ds:schemaRefs>
    <ds:schemaRef ds:uri="http://schemas.microsoft.com/office/2006/documentManagement/types"/>
    <ds:schemaRef ds:uri="http://purl.org/dc/elements/1.1/"/>
    <ds:schemaRef ds:uri="http://purl.org/dc/terms/"/>
    <ds:schemaRef ds:uri="http://purl.org/dc/dcmitype/"/>
    <ds:schemaRef ds:uri="0cdb9d7b-3bdb-4b1c-be50-7737cb6ee7a2"/>
    <ds:schemaRef ds:uri="E6E80880-BE38-4DD8-99DA-434F2D03D560"/>
    <ds:schemaRef ds:uri="http://schemas.microsoft.com/office/2006/metadata/properties"/>
    <ds:schemaRef ds:uri="e6e80880-be38-4dd8-99da-434f2d03d560"/>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C8D3B8D-13B9-4E41-A034-4D942C28FC99}">
  <ds:schemaRefs>
    <ds:schemaRef ds:uri="http://schemas.microsoft.com/sharepoint/v3/contenttype/forms"/>
  </ds:schemaRefs>
</ds:datastoreItem>
</file>

<file path=customXml/itemProps4.xml><?xml version="1.0" encoding="utf-8"?>
<ds:datastoreItem xmlns:ds="http://schemas.openxmlformats.org/officeDocument/2006/customXml" ds:itemID="{362F3D6E-B2E9-4FB5-8986-7FA4D8F25C26}">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3708</TotalTime>
  <Words>362</Words>
  <Application>Microsoft Office PowerPoint</Application>
  <PresentationFormat>On-screen Show (4:3)</PresentationFormat>
  <Paragraphs>40</Paragraphs>
  <Slides>9</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Candara</vt:lpstr>
      <vt:lpstr>Times New Roman</vt:lpstr>
      <vt:lpstr>Wingdings</vt:lpstr>
      <vt:lpstr>4_Quadrant</vt:lpstr>
      <vt:lpstr>2_Office Theme</vt:lpstr>
      <vt:lpstr>3_Office Theme</vt:lpstr>
      <vt:lpstr>Office Theme</vt:lpstr>
      <vt:lpstr>Pekuchecheudzwa kwevarume nekudzivirira HIV</vt:lpstr>
      <vt:lpstr>PowerPoint Presentation</vt:lpstr>
      <vt:lpstr>Chirevo chekuti “kuchecheudzwa kwevarume pahutano” chinoreva kuti kuchekwa (operation) kweganda rekumusoro navanamazvikokota vezvehutano vakadzidzira basa ravo.</vt:lpstr>
      <vt:lpstr>Chii chinozivikanwa pamusoro Pekuchecheudzwa Kwevarume Nekudzivirira HIV?</vt:lpstr>
      <vt:lpstr>Tsvakurudzo idzi dzakaratidza kuti varume vakachecheudzwa vakanga vaine nemukana uripakati nepakati (half) wekubatira HIV pane varume vakanga vasina kuchecheudzwa. Nemamwe matauriro,  kuchecheudzwa kwakawanikwa kuchishanda zvakakwana pakudzivirira varume pakubatira  HIV nezvikamu makumi mashanu kubva muzana (50%).</vt:lpstr>
      <vt:lpstr>Kuchecheudzwa pahutano kwevarume  inzira inoshanda kuvarume  pakudzikisa mikana yavo yekuwana HIV.  Nekuda kweizvi, kuchecheudzwa kunofanira kushandiswa pamusoro pedzimwe nzira dzinozivikanwa dzekudzivirira HIV, kusanganisira kushandisa makondomu nemazvo nguva dzose.</vt:lpstr>
      <vt:lpstr>Chii chimwe chinozivikanwa nezve kuchecheudzwa kwevarume?</vt:lpstr>
      <vt:lpstr>Chii chimwe chinozivikanwa nezve kuchecheudzwa kwevarume?</vt:lpstr>
      <vt:lpstr>Kana muine mibvunzo kana kuti muchida umbowo hwakapamhidzirwa, ndapota shanyai ku kiriniki yetsvakurudzo</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Jontraye Davis</cp:lastModifiedBy>
  <cp:revision>294</cp:revision>
  <cp:lastPrinted>2014-09-26T13:04:48Z</cp:lastPrinted>
  <dcterms:created xsi:type="dcterms:W3CDTF">2008-01-29T12:38:48Z</dcterms:created>
  <dcterms:modified xsi:type="dcterms:W3CDTF">2017-02-28T16:10:36Z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0x010100A23D164BEA822740AA9F6B3827FABFEE</vt:lpwstr>
  </property>
</Properties>
</file>